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notesMasterIdLst>
    <p:notesMasterId r:id="rId15"/>
  </p:notesMasterIdLst>
  <p:handoutMasterIdLst>
    <p:handoutMasterId r:id="rId16"/>
  </p:handoutMasterIdLst>
  <p:sldIdLst>
    <p:sldId id="268" r:id="rId6"/>
    <p:sldId id="257" r:id="rId7"/>
    <p:sldId id="270" r:id="rId8"/>
    <p:sldId id="271" r:id="rId9"/>
    <p:sldId id="272" r:id="rId10"/>
    <p:sldId id="274" r:id="rId11"/>
    <p:sldId id="278" r:id="rId12"/>
    <p:sldId id="273" r:id="rId13"/>
    <p:sldId id="281" r:id="rId14"/>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4057"/>
    <a:srgbClr val="CDAC09"/>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DAF0E9-0C4E-84FC-CCB3-A2FD422F5C27}" v="14" dt="2023-04-19T16:11:57.458"/>
    <p1510:client id="{6FD3901D-2414-4509-91B7-6F4640F81E91}" v="458" dt="2023-04-19T20:56:58.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wton, Corey" userId="S::cnewton@cityoftacoma.org::158dbef5-ac54-40b7-b364-73e8e9983d1b" providerId="AD" clId="Web-{0BDAF0E9-0C4E-84FC-CCB3-A2FD422F5C27}"/>
    <pc:docChg chg="modSld">
      <pc:chgData name="Newton, Corey" userId="S::cnewton@cityoftacoma.org::158dbef5-ac54-40b7-b364-73e8e9983d1b" providerId="AD" clId="Web-{0BDAF0E9-0C4E-84FC-CCB3-A2FD422F5C27}" dt="2023-04-19T16:11:55.739" v="5" actId="20577"/>
      <pc:docMkLst>
        <pc:docMk/>
      </pc:docMkLst>
      <pc:sldChg chg="modSp">
        <pc:chgData name="Newton, Corey" userId="S::cnewton@cityoftacoma.org::158dbef5-ac54-40b7-b364-73e8e9983d1b" providerId="AD" clId="Web-{0BDAF0E9-0C4E-84FC-CCB3-A2FD422F5C27}" dt="2023-04-19T16:11:55.739" v="5" actId="20577"/>
        <pc:sldMkLst>
          <pc:docMk/>
          <pc:sldMk cId="0" sldId="272"/>
        </pc:sldMkLst>
        <pc:spChg chg="mod">
          <ac:chgData name="Newton, Corey" userId="S::cnewton@cityoftacoma.org::158dbef5-ac54-40b7-b364-73e8e9983d1b" providerId="AD" clId="Web-{0BDAF0E9-0C4E-84FC-CCB3-A2FD422F5C27}" dt="2023-04-19T16:11:55.739" v="5" actId="20577"/>
          <ac:spMkLst>
            <pc:docMk/>
            <pc:sldMk cId="0" sldId="272"/>
            <ac:spMk id="7" creationId="{EF5D4EAE-2A62-A343-8D66-5C4DE607E9C2}"/>
          </ac:spMkLst>
        </pc:spChg>
      </pc:sldChg>
    </pc:docChg>
  </pc:docChgLst>
  <pc:docChgLst>
    <pc:chgData name="Seaman, Chris" userId="ee755b30-cefa-4df9-b120-fa2875e69a62" providerId="ADAL" clId="{6FD3901D-2414-4509-91B7-6F4640F81E91}"/>
    <pc:docChg chg="undo custSel delSld modSld">
      <pc:chgData name="Seaman, Chris" userId="ee755b30-cefa-4df9-b120-fa2875e69a62" providerId="ADAL" clId="{6FD3901D-2414-4509-91B7-6F4640F81E91}" dt="2023-04-19T20:57:54.782" v="5555" actId="729"/>
      <pc:docMkLst>
        <pc:docMk/>
      </pc:docMkLst>
      <pc:sldChg chg="addSp modSp mod modNotesTx">
        <pc:chgData name="Seaman, Chris" userId="ee755b30-cefa-4df9-b120-fa2875e69a62" providerId="ADAL" clId="{6FD3901D-2414-4509-91B7-6F4640F81E91}" dt="2023-04-14T18:27:15.290" v="1241" actId="20577"/>
        <pc:sldMkLst>
          <pc:docMk/>
          <pc:sldMk cId="0" sldId="257"/>
        </pc:sldMkLst>
        <pc:spChg chg="mod">
          <ac:chgData name="Seaman, Chris" userId="ee755b30-cefa-4df9-b120-fa2875e69a62" providerId="ADAL" clId="{6FD3901D-2414-4509-91B7-6F4640F81E91}" dt="2023-04-14T18:24:18.234" v="566" actId="20577"/>
          <ac:spMkLst>
            <pc:docMk/>
            <pc:sldMk cId="0" sldId="257"/>
            <ac:spMk id="27" creationId="{22ACD98E-5F41-1EB5-B97B-F9C6710628A3}"/>
          </ac:spMkLst>
        </pc:spChg>
        <pc:graphicFrameChg chg="add mod modGraphic">
          <ac:chgData name="Seaman, Chris" userId="ee755b30-cefa-4df9-b120-fa2875e69a62" providerId="ADAL" clId="{6FD3901D-2414-4509-91B7-6F4640F81E91}" dt="2023-04-14T18:21:17.157" v="434" actId="1076"/>
          <ac:graphicFrameMkLst>
            <pc:docMk/>
            <pc:sldMk cId="0" sldId="257"/>
            <ac:graphicFrameMk id="4" creationId="{C0C22186-0B60-CB83-CE58-175BE30294E9}"/>
          </ac:graphicFrameMkLst>
        </pc:graphicFrameChg>
      </pc:sldChg>
      <pc:sldChg chg="modSp mod">
        <pc:chgData name="Seaman, Chris" userId="ee755b30-cefa-4df9-b120-fa2875e69a62" providerId="ADAL" clId="{6FD3901D-2414-4509-91B7-6F4640F81E91}" dt="2023-04-14T18:10:02.727" v="138" actId="20577"/>
        <pc:sldMkLst>
          <pc:docMk/>
          <pc:sldMk cId="0" sldId="268"/>
        </pc:sldMkLst>
        <pc:spChg chg="mod">
          <ac:chgData name="Seaman, Chris" userId="ee755b30-cefa-4df9-b120-fa2875e69a62" providerId="ADAL" clId="{6FD3901D-2414-4509-91B7-6F4640F81E91}" dt="2023-04-14T18:10:02.727" v="138" actId="20577"/>
          <ac:spMkLst>
            <pc:docMk/>
            <pc:sldMk cId="0" sldId="268"/>
            <ac:spMk id="5122" creationId="{88A6C97B-5FBA-70C9-467E-DC66EFDEF016}"/>
          </ac:spMkLst>
        </pc:spChg>
        <pc:spChg chg="mod">
          <ac:chgData name="Seaman, Chris" userId="ee755b30-cefa-4df9-b120-fa2875e69a62" providerId="ADAL" clId="{6FD3901D-2414-4509-91B7-6F4640F81E91}" dt="2023-04-14T18:08:51.860" v="91" actId="20577"/>
          <ac:spMkLst>
            <pc:docMk/>
            <pc:sldMk cId="0" sldId="268"/>
            <ac:spMk id="5123" creationId="{8CA82CAC-0D1E-6A04-A926-E88F9BD762A8}"/>
          </ac:spMkLst>
        </pc:spChg>
        <pc:spChg chg="mod">
          <ac:chgData name="Seaman, Chris" userId="ee755b30-cefa-4df9-b120-fa2875e69a62" providerId="ADAL" clId="{6FD3901D-2414-4509-91B7-6F4640F81E91}" dt="2023-04-14T18:09:57.691" v="137" actId="20577"/>
          <ac:spMkLst>
            <pc:docMk/>
            <pc:sldMk cId="0" sldId="268"/>
            <ac:spMk id="5124" creationId="{192FBC3C-D01F-8976-8302-10A65D8093CE}"/>
          </ac:spMkLst>
        </pc:spChg>
      </pc:sldChg>
      <pc:sldChg chg="addSp delSp modSp mod modNotesTx">
        <pc:chgData name="Seaman, Chris" userId="ee755b30-cefa-4df9-b120-fa2875e69a62" providerId="ADAL" clId="{6FD3901D-2414-4509-91B7-6F4640F81E91}" dt="2023-04-14T20:35:00.096" v="2230" actId="20577"/>
        <pc:sldMkLst>
          <pc:docMk/>
          <pc:sldMk cId="0" sldId="270"/>
        </pc:sldMkLst>
        <pc:spChg chg="mod">
          <ac:chgData name="Seaman, Chris" userId="ee755b30-cefa-4df9-b120-fa2875e69a62" providerId="ADAL" clId="{6FD3901D-2414-4509-91B7-6F4640F81E91}" dt="2023-04-14T20:29:30.755" v="2049" actId="20577"/>
          <ac:spMkLst>
            <pc:docMk/>
            <pc:sldMk cId="0" sldId="270"/>
            <ac:spMk id="27" creationId="{4AA2A33A-BFA2-1909-E8CA-F321F5354FEB}"/>
          </ac:spMkLst>
        </pc:spChg>
        <pc:picChg chg="add del mod">
          <ac:chgData name="Seaman, Chris" userId="ee755b30-cefa-4df9-b120-fa2875e69a62" providerId="ADAL" clId="{6FD3901D-2414-4509-91B7-6F4640F81E91}" dt="2023-04-14T20:31:57.414" v="2065" actId="478"/>
          <ac:picMkLst>
            <pc:docMk/>
            <pc:sldMk cId="0" sldId="270"/>
            <ac:picMk id="2" creationId="{2AA62F82-4CA3-FFB7-1AF9-BC11B46C0E58}"/>
          </ac:picMkLst>
        </pc:picChg>
        <pc:picChg chg="add del">
          <ac:chgData name="Seaman, Chris" userId="ee755b30-cefa-4df9-b120-fa2875e69a62" providerId="ADAL" clId="{6FD3901D-2414-4509-91B7-6F4640F81E91}" dt="2023-04-14T20:31:59.238" v="2066" actId="478"/>
          <ac:picMkLst>
            <pc:docMk/>
            <pc:sldMk cId="0" sldId="270"/>
            <ac:picMk id="3" creationId="{7F0404E0-FC8F-8CF9-6F0C-683C1D6B832A}"/>
          </ac:picMkLst>
        </pc:picChg>
      </pc:sldChg>
      <pc:sldChg chg="modSp mod modNotesTx">
        <pc:chgData name="Seaman, Chris" userId="ee755b30-cefa-4df9-b120-fa2875e69a62" providerId="ADAL" clId="{6FD3901D-2414-4509-91B7-6F4640F81E91}" dt="2023-04-14T20:49:50.479" v="2833" actId="255"/>
        <pc:sldMkLst>
          <pc:docMk/>
          <pc:sldMk cId="0" sldId="271"/>
        </pc:sldMkLst>
        <pc:spChg chg="mod">
          <ac:chgData name="Seaman, Chris" userId="ee755b30-cefa-4df9-b120-fa2875e69a62" providerId="ADAL" clId="{6FD3901D-2414-4509-91B7-6F4640F81E91}" dt="2023-04-14T20:49:50.479" v="2833" actId="255"/>
          <ac:spMkLst>
            <pc:docMk/>
            <pc:sldMk cId="0" sldId="271"/>
            <ac:spMk id="27" creationId="{9BAE458B-5555-DF24-7BC3-8201FBD89EC6}"/>
          </ac:spMkLst>
        </pc:spChg>
      </pc:sldChg>
      <pc:sldChg chg="addSp delSp modSp mod modNotesTx">
        <pc:chgData name="Seaman, Chris" userId="ee755b30-cefa-4df9-b120-fa2875e69a62" providerId="ADAL" clId="{6FD3901D-2414-4509-91B7-6F4640F81E91}" dt="2023-04-14T21:00:26.244" v="3906" actId="20577"/>
        <pc:sldMkLst>
          <pc:docMk/>
          <pc:sldMk cId="0" sldId="272"/>
        </pc:sldMkLst>
        <pc:spChg chg="add del">
          <ac:chgData name="Seaman, Chris" userId="ee755b30-cefa-4df9-b120-fa2875e69a62" providerId="ADAL" clId="{6FD3901D-2414-4509-91B7-6F4640F81E91}" dt="2023-04-14T20:51:27.486" v="2843" actId="478"/>
          <ac:spMkLst>
            <pc:docMk/>
            <pc:sldMk cId="0" sldId="272"/>
            <ac:spMk id="3" creationId="{F7AE59AB-0006-B141-C261-2B9341C0ADE2}"/>
          </ac:spMkLst>
        </pc:spChg>
        <pc:spChg chg="add del mod">
          <ac:chgData name="Seaman, Chris" userId="ee755b30-cefa-4df9-b120-fa2875e69a62" providerId="ADAL" clId="{6FD3901D-2414-4509-91B7-6F4640F81E91}" dt="2023-04-14T20:51:24.085" v="2842" actId="478"/>
          <ac:spMkLst>
            <pc:docMk/>
            <pc:sldMk cId="0" sldId="272"/>
            <ac:spMk id="5" creationId="{6DA6AD07-5DE3-10E9-72E1-D38AA3778C99}"/>
          </ac:spMkLst>
        </pc:spChg>
        <pc:spChg chg="add mod">
          <ac:chgData name="Seaman, Chris" userId="ee755b30-cefa-4df9-b120-fa2875e69a62" providerId="ADAL" clId="{6FD3901D-2414-4509-91B7-6F4640F81E91}" dt="2023-04-14T20:55:20.427" v="2986" actId="20577"/>
          <ac:spMkLst>
            <pc:docMk/>
            <pc:sldMk cId="0" sldId="272"/>
            <ac:spMk id="7" creationId="{EF5D4EAE-2A62-A343-8D66-5C4DE607E9C2}"/>
          </ac:spMkLst>
        </pc:spChg>
        <pc:spChg chg="mod">
          <ac:chgData name="Seaman, Chris" userId="ee755b30-cefa-4df9-b120-fa2875e69a62" providerId="ADAL" clId="{6FD3901D-2414-4509-91B7-6F4640F81E91}" dt="2023-04-14T20:50:51.455" v="2836" actId="20577"/>
          <ac:spMkLst>
            <pc:docMk/>
            <pc:sldMk cId="0" sldId="272"/>
            <ac:spMk id="27" creationId="{EDF667A9-4903-9AE8-A7A4-0D12BE618CCD}"/>
          </ac:spMkLst>
        </pc:spChg>
        <pc:spChg chg="mod">
          <ac:chgData name="Seaman, Chris" userId="ee755b30-cefa-4df9-b120-fa2875e69a62" providerId="ADAL" clId="{6FD3901D-2414-4509-91B7-6F4640F81E91}" dt="2023-04-14T20:50:44.521" v="2835" actId="20577"/>
          <ac:spMkLst>
            <pc:docMk/>
            <pc:sldMk cId="0" sldId="272"/>
            <ac:spMk id="12290" creationId="{B9105B16-B7F6-0408-50ED-950004CC0347}"/>
          </ac:spMkLst>
        </pc:spChg>
      </pc:sldChg>
      <pc:sldChg chg="modSp mod modNotesTx">
        <pc:chgData name="Seaman, Chris" userId="ee755b30-cefa-4df9-b120-fa2875e69a62" providerId="ADAL" clId="{6FD3901D-2414-4509-91B7-6F4640F81E91}" dt="2023-04-14T21:20:47.862" v="5550" actId="20577"/>
        <pc:sldMkLst>
          <pc:docMk/>
          <pc:sldMk cId="0" sldId="273"/>
        </pc:sldMkLst>
        <pc:spChg chg="mod">
          <ac:chgData name="Seaman, Chris" userId="ee755b30-cefa-4df9-b120-fa2875e69a62" providerId="ADAL" clId="{6FD3901D-2414-4509-91B7-6F4640F81E91}" dt="2023-04-14T21:20:08.033" v="5402" actId="20577"/>
          <ac:spMkLst>
            <pc:docMk/>
            <pc:sldMk cId="0" sldId="273"/>
            <ac:spMk id="27" creationId="{C9C666DE-EEA6-DC70-B2B1-2CF7783EA70F}"/>
          </ac:spMkLst>
        </pc:spChg>
      </pc:sldChg>
      <pc:sldChg chg="modSp mod modShow modNotesTx">
        <pc:chgData name="Seaman, Chris" userId="ee755b30-cefa-4df9-b120-fa2875e69a62" providerId="ADAL" clId="{6FD3901D-2414-4509-91B7-6F4640F81E91}" dt="2023-04-19T20:57:54.782" v="5555" actId="729"/>
        <pc:sldMkLst>
          <pc:docMk/>
          <pc:sldMk cId="0" sldId="274"/>
        </pc:sldMkLst>
        <pc:spChg chg="mod">
          <ac:chgData name="Seaman, Chris" userId="ee755b30-cefa-4df9-b120-fa2875e69a62" providerId="ADAL" clId="{6FD3901D-2414-4509-91B7-6F4640F81E91}" dt="2023-04-14T21:07:32.788" v="4238" actId="255"/>
          <ac:spMkLst>
            <pc:docMk/>
            <pc:sldMk cId="0" sldId="274"/>
            <ac:spMk id="27" creationId="{363DE2C0-9895-53C7-DC0A-E98B6D7C5B5A}"/>
          </ac:spMkLst>
        </pc:spChg>
      </pc:sldChg>
      <pc:sldChg chg="del">
        <pc:chgData name="Seaman, Chris" userId="ee755b30-cefa-4df9-b120-fa2875e69a62" providerId="ADAL" clId="{6FD3901D-2414-4509-91B7-6F4640F81E91}" dt="2023-04-14T21:21:11.433" v="5551" actId="2696"/>
        <pc:sldMkLst>
          <pc:docMk/>
          <pc:sldMk cId="0" sldId="275"/>
        </pc:sldMkLst>
      </pc:sldChg>
      <pc:sldChg chg="del">
        <pc:chgData name="Seaman, Chris" userId="ee755b30-cefa-4df9-b120-fa2875e69a62" providerId="ADAL" clId="{6FD3901D-2414-4509-91B7-6F4640F81E91}" dt="2023-04-14T21:21:15.789" v="5552" actId="2696"/>
        <pc:sldMkLst>
          <pc:docMk/>
          <pc:sldMk cId="0" sldId="276"/>
        </pc:sldMkLst>
      </pc:sldChg>
      <pc:sldChg chg="del">
        <pc:chgData name="Seaman, Chris" userId="ee755b30-cefa-4df9-b120-fa2875e69a62" providerId="ADAL" clId="{6FD3901D-2414-4509-91B7-6F4640F81E91}" dt="2023-04-19T20:57:02.163" v="5553" actId="2696"/>
        <pc:sldMkLst>
          <pc:docMk/>
          <pc:sldMk cId="0" sldId="277"/>
        </pc:sldMkLst>
      </pc:sldChg>
      <pc:sldChg chg="modSp mod modNotesTx">
        <pc:chgData name="Seaman, Chris" userId="ee755b30-cefa-4df9-b120-fa2875e69a62" providerId="ADAL" clId="{6FD3901D-2414-4509-91B7-6F4640F81E91}" dt="2023-04-14T21:17:26.518" v="5341" actId="1076"/>
        <pc:sldMkLst>
          <pc:docMk/>
          <pc:sldMk cId="0" sldId="278"/>
        </pc:sldMkLst>
        <pc:spChg chg="mod">
          <ac:chgData name="Seaman, Chris" userId="ee755b30-cefa-4df9-b120-fa2875e69a62" providerId="ADAL" clId="{6FD3901D-2414-4509-91B7-6F4640F81E91}" dt="2023-04-14T21:17:26.518" v="5341" actId="1076"/>
          <ac:spMkLst>
            <pc:docMk/>
            <pc:sldMk cId="0" sldId="278"/>
            <ac:spMk id="27" creationId="{F607E4C0-7957-F063-70DF-27C347A0B869}"/>
          </ac:spMkLst>
        </pc:spChg>
      </pc:sldChg>
      <pc:sldChg chg="addSp delSp modSp del mod modNotesTx">
        <pc:chgData name="Seaman, Chris" userId="ee755b30-cefa-4df9-b120-fa2875e69a62" providerId="ADAL" clId="{6FD3901D-2414-4509-91B7-6F4640F81E91}" dt="2023-04-14T20:19:54.286" v="1685" actId="47"/>
        <pc:sldMkLst>
          <pc:docMk/>
          <pc:sldMk cId="0" sldId="279"/>
        </pc:sldMkLst>
        <pc:spChg chg="add del mod">
          <ac:chgData name="Seaman, Chris" userId="ee755b30-cefa-4df9-b120-fa2875e69a62" providerId="ADAL" clId="{6FD3901D-2414-4509-91B7-6F4640F81E91}" dt="2023-04-14T18:28:21.240" v="1243" actId="478"/>
          <ac:spMkLst>
            <pc:docMk/>
            <pc:sldMk cId="0" sldId="279"/>
            <ac:spMk id="2" creationId="{A4369A37-EC05-EBD1-44AA-F5A5C203E205}"/>
          </ac:spMkLst>
        </pc:spChg>
        <pc:spChg chg="add del mod">
          <ac:chgData name="Seaman, Chris" userId="ee755b30-cefa-4df9-b120-fa2875e69a62" providerId="ADAL" clId="{6FD3901D-2414-4509-91B7-6F4640F81E91}" dt="2023-04-14T19:56:06.216" v="1596" actId="478"/>
          <ac:spMkLst>
            <pc:docMk/>
            <pc:sldMk cId="0" sldId="279"/>
            <ac:spMk id="4" creationId="{E58E0B7D-FD44-A3AD-1FEA-F3A292CA50D0}"/>
          </ac:spMkLst>
        </pc:spChg>
        <pc:spChg chg="del mod">
          <ac:chgData name="Seaman, Chris" userId="ee755b30-cefa-4df9-b120-fa2875e69a62" providerId="ADAL" clId="{6FD3901D-2414-4509-91B7-6F4640F81E91}" dt="2023-04-14T18:29:22.283" v="1269" actId="478"/>
          <ac:spMkLst>
            <pc:docMk/>
            <pc:sldMk cId="0" sldId="279"/>
            <ac:spMk id="27" creationId="{07CAD0B7-7AEE-A1A7-F755-C34E6851239D}"/>
          </ac:spMkLst>
        </pc:spChg>
        <pc:graphicFrameChg chg="add mod modGraphic">
          <ac:chgData name="Seaman, Chris" userId="ee755b30-cefa-4df9-b120-fa2875e69a62" providerId="ADAL" clId="{6FD3901D-2414-4509-91B7-6F4640F81E91}" dt="2023-04-14T20:04:24.490" v="1661" actId="20577"/>
          <ac:graphicFrameMkLst>
            <pc:docMk/>
            <pc:sldMk cId="0" sldId="279"/>
            <ac:graphicFrameMk id="3" creationId="{8BDB5795-323B-3972-04DD-4B334E60EA4B}"/>
          </ac:graphicFrameMkLst>
        </pc:graphicFrameChg>
      </pc:sldChg>
      <pc:sldChg chg="del">
        <pc:chgData name="Seaman, Chris" userId="ee755b30-cefa-4df9-b120-fa2875e69a62" providerId="ADAL" clId="{6FD3901D-2414-4509-91B7-6F4640F81E91}" dt="2023-04-19T20:57:04.603" v="5554" actId="2696"/>
        <pc:sldMkLst>
          <pc:docMk/>
          <pc:sldMk cId="0" sldId="280"/>
        </pc:sldMkLst>
      </pc:sldChg>
      <pc:sldChg chg="del">
        <pc:chgData name="Seaman, Chris" userId="ee755b30-cefa-4df9-b120-fa2875e69a62" providerId="ADAL" clId="{6FD3901D-2414-4509-91B7-6F4640F81E91}" dt="2023-04-14T20:50:39.886" v="2834" actId="2696"/>
        <pc:sldMkLst>
          <pc:docMk/>
          <pc:sldMk cId="2379478923" sldId="28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77D91-8F4E-4442-9926-6B177D9BCBF0}" type="doc">
      <dgm:prSet loTypeId="urn:microsoft.com/office/officeart/2005/8/layout/pyramid1" loCatId="pyramid" qsTypeId="urn:microsoft.com/office/officeart/2005/8/quickstyle/simple1" qsCatId="simple" csTypeId="urn:microsoft.com/office/officeart/2005/8/colors/accent1_2" csCatId="accent1" phldr="1"/>
      <dgm:spPr/>
    </dgm:pt>
    <dgm:pt modelId="{A6234898-2BA3-415A-8690-4A86858509A0}">
      <dgm:prSet phldrT="[Text]" custT="1"/>
      <dgm:spPr/>
      <dgm:t>
        <a:bodyPr/>
        <a:lstStyle/>
        <a:p>
          <a:endParaRPr lang="en-US" sz="1800"/>
        </a:p>
        <a:p>
          <a:endParaRPr lang="en-US" sz="1800"/>
        </a:p>
        <a:p>
          <a:r>
            <a:rPr lang="en-US" sz="1800"/>
            <a:t>Tacoma Amendments</a:t>
          </a:r>
        </a:p>
      </dgm:t>
    </dgm:pt>
    <dgm:pt modelId="{4CF8CD7E-109B-40B0-93FD-6996F16EABD6}" type="parTrans" cxnId="{2B9B7D4D-8022-467D-82B1-911EACB07CED}">
      <dgm:prSet/>
      <dgm:spPr/>
      <dgm:t>
        <a:bodyPr/>
        <a:lstStyle/>
        <a:p>
          <a:endParaRPr lang="en-US"/>
        </a:p>
      </dgm:t>
    </dgm:pt>
    <dgm:pt modelId="{F7901761-E015-4AF8-9708-69EBD9AD9735}" type="sibTrans" cxnId="{2B9B7D4D-8022-467D-82B1-911EACB07CED}">
      <dgm:prSet/>
      <dgm:spPr/>
      <dgm:t>
        <a:bodyPr/>
        <a:lstStyle/>
        <a:p>
          <a:endParaRPr lang="en-US"/>
        </a:p>
      </dgm:t>
    </dgm:pt>
    <dgm:pt modelId="{348A1B4C-8EC2-46DE-8D9F-B8243E3A9A3F}">
      <dgm:prSet phldrT="[Text]"/>
      <dgm:spPr>
        <a:solidFill>
          <a:schemeClr val="accent6">
            <a:lumMod val="60000"/>
            <a:lumOff val="40000"/>
          </a:schemeClr>
        </a:solidFill>
      </dgm:spPr>
      <dgm:t>
        <a:bodyPr/>
        <a:lstStyle/>
        <a:p>
          <a:r>
            <a:rPr lang="en-US"/>
            <a:t>Washington State Amendments</a:t>
          </a:r>
        </a:p>
      </dgm:t>
    </dgm:pt>
    <dgm:pt modelId="{D96963FF-9373-45AE-97E3-C5EB7928127D}" type="parTrans" cxnId="{F898DF5D-B467-4A6D-91B3-FF53A4655661}">
      <dgm:prSet/>
      <dgm:spPr/>
      <dgm:t>
        <a:bodyPr/>
        <a:lstStyle/>
        <a:p>
          <a:endParaRPr lang="en-US"/>
        </a:p>
      </dgm:t>
    </dgm:pt>
    <dgm:pt modelId="{8ACC7F1A-AE67-4AC7-BBA2-2F4D18ED46DB}" type="sibTrans" cxnId="{F898DF5D-B467-4A6D-91B3-FF53A4655661}">
      <dgm:prSet/>
      <dgm:spPr/>
      <dgm:t>
        <a:bodyPr/>
        <a:lstStyle/>
        <a:p>
          <a:endParaRPr lang="en-US"/>
        </a:p>
      </dgm:t>
    </dgm:pt>
    <dgm:pt modelId="{F0C97B58-2FB6-41AA-B66B-D4832D23C7A7}">
      <dgm:prSet phldrT="[Text]"/>
      <dgm:spPr>
        <a:solidFill>
          <a:schemeClr val="accent2">
            <a:lumMod val="60000"/>
            <a:lumOff val="40000"/>
          </a:schemeClr>
        </a:solidFill>
      </dgm:spPr>
      <dgm:t>
        <a:bodyPr/>
        <a:lstStyle/>
        <a:p>
          <a:r>
            <a:rPr lang="en-US"/>
            <a:t>Model Code</a:t>
          </a:r>
        </a:p>
      </dgm:t>
    </dgm:pt>
    <dgm:pt modelId="{8079294C-6B49-4CAA-9394-78A3C7766F51}" type="parTrans" cxnId="{8E23B428-A288-4690-B002-D3AFEB5D918C}">
      <dgm:prSet/>
      <dgm:spPr/>
      <dgm:t>
        <a:bodyPr/>
        <a:lstStyle/>
        <a:p>
          <a:endParaRPr lang="en-US"/>
        </a:p>
      </dgm:t>
    </dgm:pt>
    <dgm:pt modelId="{DB53DE83-8C02-4684-92AB-3D6A92ED6009}" type="sibTrans" cxnId="{8E23B428-A288-4690-B002-D3AFEB5D918C}">
      <dgm:prSet/>
      <dgm:spPr/>
      <dgm:t>
        <a:bodyPr/>
        <a:lstStyle/>
        <a:p>
          <a:endParaRPr lang="en-US"/>
        </a:p>
      </dgm:t>
    </dgm:pt>
    <dgm:pt modelId="{CD5867E7-A197-46D5-A5ED-C6771B5B82E6}" type="pres">
      <dgm:prSet presAssocID="{45577D91-8F4E-4442-9926-6B177D9BCBF0}" presName="Name0" presStyleCnt="0">
        <dgm:presLayoutVars>
          <dgm:dir/>
          <dgm:animLvl val="lvl"/>
          <dgm:resizeHandles val="exact"/>
        </dgm:presLayoutVars>
      </dgm:prSet>
      <dgm:spPr/>
    </dgm:pt>
    <dgm:pt modelId="{EA89DC24-1DDF-40C0-824E-8C0ABD674E44}" type="pres">
      <dgm:prSet presAssocID="{A6234898-2BA3-415A-8690-4A86858509A0}" presName="Name8" presStyleCnt="0"/>
      <dgm:spPr/>
    </dgm:pt>
    <dgm:pt modelId="{444CA1EA-6690-406F-BA21-0DA529FB4558}" type="pres">
      <dgm:prSet presAssocID="{A6234898-2BA3-415A-8690-4A86858509A0}" presName="level" presStyleLbl="node1" presStyleIdx="0" presStyleCnt="3">
        <dgm:presLayoutVars>
          <dgm:chMax val="1"/>
          <dgm:bulletEnabled val="1"/>
        </dgm:presLayoutVars>
      </dgm:prSet>
      <dgm:spPr/>
    </dgm:pt>
    <dgm:pt modelId="{E015AEC0-6F2B-4152-B402-3560DF8F4AF9}" type="pres">
      <dgm:prSet presAssocID="{A6234898-2BA3-415A-8690-4A86858509A0}" presName="levelTx" presStyleLbl="revTx" presStyleIdx="0" presStyleCnt="0">
        <dgm:presLayoutVars>
          <dgm:chMax val="1"/>
          <dgm:bulletEnabled val="1"/>
        </dgm:presLayoutVars>
      </dgm:prSet>
      <dgm:spPr/>
    </dgm:pt>
    <dgm:pt modelId="{10C19604-00BD-4719-948C-018B51A11720}" type="pres">
      <dgm:prSet presAssocID="{348A1B4C-8EC2-46DE-8D9F-B8243E3A9A3F}" presName="Name8" presStyleCnt="0"/>
      <dgm:spPr/>
    </dgm:pt>
    <dgm:pt modelId="{AFDC9C61-D35C-4EAB-981A-52E5CF87D320}" type="pres">
      <dgm:prSet presAssocID="{348A1B4C-8EC2-46DE-8D9F-B8243E3A9A3F}" presName="level" presStyleLbl="node1" presStyleIdx="1" presStyleCnt="3">
        <dgm:presLayoutVars>
          <dgm:chMax val="1"/>
          <dgm:bulletEnabled val="1"/>
        </dgm:presLayoutVars>
      </dgm:prSet>
      <dgm:spPr/>
    </dgm:pt>
    <dgm:pt modelId="{6D019F6B-936A-4D6F-8EF3-197D2C5954C9}" type="pres">
      <dgm:prSet presAssocID="{348A1B4C-8EC2-46DE-8D9F-B8243E3A9A3F}" presName="levelTx" presStyleLbl="revTx" presStyleIdx="0" presStyleCnt="0">
        <dgm:presLayoutVars>
          <dgm:chMax val="1"/>
          <dgm:bulletEnabled val="1"/>
        </dgm:presLayoutVars>
      </dgm:prSet>
      <dgm:spPr/>
    </dgm:pt>
    <dgm:pt modelId="{DBC625FB-2B78-416A-BBB7-BC08752EA128}" type="pres">
      <dgm:prSet presAssocID="{F0C97B58-2FB6-41AA-B66B-D4832D23C7A7}" presName="Name8" presStyleCnt="0"/>
      <dgm:spPr/>
    </dgm:pt>
    <dgm:pt modelId="{8FC35786-0EA2-4AB5-BEE7-F3E539A5926D}" type="pres">
      <dgm:prSet presAssocID="{F0C97B58-2FB6-41AA-B66B-D4832D23C7A7}" presName="level" presStyleLbl="node1" presStyleIdx="2" presStyleCnt="3">
        <dgm:presLayoutVars>
          <dgm:chMax val="1"/>
          <dgm:bulletEnabled val="1"/>
        </dgm:presLayoutVars>
      </dgm:prSet>
      <dgm:spPr/>
    </dgm:pt>
    <dgm:pt modelId="{217AC5D8-7B0B-4D56-AED2-8C0ECFC9701A}" type="pres">
      <dgm:prSet presAssocID="{F0C97B58-2FB6-41AA-B66B-D4832D23C7A7}" presName="levelTx" presStyleLbl="revTx" presStyleIdx="0" presStyleCnt="0">
        <dgm:presLayoutVars>
          <dgm:chMax val="1"/>
          <dgm:bulletEnabled val="1"/>
        </dgm:presLayoutVars>
      </dgm:prSet>
      <dgm:spPr/>
    </dgm:pt>
  </dgm:ptLst>
  <dgm:cxnLst>
    <dgm:cxn modelId="{726DD205-8E32-4266-A0BA-8B772E0616C1}" type="presOf" srcId="{A6234898-2BA3-415A-8690-4A86858509A0}" destId="{E015AEC0-6F2B-4152-B402-3560DF8F4AF9}" srcOrd="1" destOrd="0" presId="urn:microsoft.com/office/officeart/2005/8/layout/pyramid1"/>
    <dgm:cxn modelId="{8E23B428-A288-4690-B002-D3AFEB5D918C}" srcId="{45577D91-8F4E-4442-9926-6B177D9BCBF0}" destId="{F0C97B58-2FB6-41AA-B66B-D4832D23C7A7}" srcOrd="2" destOrd="0" parTransId="{8079294C-6B49-4CAA-9394-78A3C7766F51}" sibTransId="{DB53DE83-8C02-4684-92AB-3D6A92ED6009}"/>
    <dgm:cxn modelId="{DE91A139-6FC9-4D1C-A4B7-4ED20BA0F862}" type="presOf" srcId="{F0C97B58-2FB6-41AA-B66B-D4832D23C7A7}" destId="{8FC35786-0EA2-4AB5-BEE7-F3E539A5926D}" srcOrd="0" destOrd="0" presId="urn:microsoft.com/office/officeart/2005/8/layout/pyramid1"/>
    <dgm:cxn modelId="{F898DF5D-B467-4A6D-91B3-FF53A4655661}" srcId="{45577D91-8F4E-4442-9926-6B177D9BCBF0}" destId="{348A1B4C-8EC2-46DE-8D9F-B8243E3A9A3F}" srcOrd="1" destOrd="0" parTransId="{D96963FF-9373-45AE-97E3-C5EB7928127D}" sibTransId="{8ACC7F1A-AE67-4AC7-BBA2-2F4D18ED46DB}"/>
    <dgm:cxn modelId="{2B9B7D4D-8022-467D-82B1-911EACB07CED}" srcId="{45577D91-8F4E-4442-9926-6B177D9BCBF0}" destId="{A6234898-2BA3-415A-8690-4A86858509A0}" srcOrd="0" destOrd="0" parTransId="{4CF8CD7E-109B-40B0-93FD-6996F16EABD6}" sibTransId="{F7901761-E015-4AF8-9708-69EBD9AD9735}"/>
    <dgm:cxn modelId="{A3C0136E-0C1C-4D62-A442-6C5C045850B9}" type="presOf" srcId="{A6234898-2BA3-415A-8690-4A86858509A0}" destId="{444CA1EA-6690-406F-BA21-0DA529FB4558}" srcOrd="0" destOrd="0" presId="urn:microsoft.com/office/officeart/2005/8/layout/pyramid1"/>
    <dgm:cxn modelId="{62092691-F9FD-4188-ADB6-61FCFD654DFC}" type="presOf" srcId="{348A1B4C-8EC2-46DE-8D9F-B8243E3A9A3F}" destId="{6D019F6B-936A-4D6F-8EF3-197D2C5954C9}" srcOrd="1" destOrd="0" presId="urn:microsoft.com/office/officeart/2005/8/layout/pyramid1"/>
    <dgm:cxn modelId="{2E924B93-C7D7-4BB1-B6B2-16FDF96A1CB9}" type="presOf" srcId="{45577D91-8F4E-4442-9926-6B177D9BCBF0}" destId="{CD5867E7-A197-46D5-A5ED-C6771B5B82E6}" srcOrd="0" destOrd="0" presId="urn:microsoft.com/office/officeart/2005/8/layout/pyramid1"/>
    <dgm:cxn modelId="{FC10DA98-F5DB-41E4-974C-97321F11EB89}" type="presOf" srcId="{F0C97B58-2FB6-41AA-B66B-D4832D23C7A7}" destId="{217AC5D8-7B0B-4D56-AED2-8C0ECFC9701A}" srcOrd="1" destOrd="0" presId="urn:microsoft.com/office/officeart/2005/8/layout/pyramid1"/>
    <dgm:cxn modelId="{DAC2E6B8-6B64-489B-90AB-148A595913F9}" type="presOf" srcId="{348A1B4C-8EC2-46DE-8D9F-B8243E3A9A3F}" destId="{AFDC9C61-D35C-4EAB-981A-52E5CF87D320}" srcOrd="0" destOrd="0" presId="urn:microsoft.com/office/officeart/2005/8/layout/pyramid1"/>
    <dgm:cxn modelId="{B0F639BA-AAB7-42E3-A74F-93AB7B14F156}" type="presParOf" srcId="{CD5867E7-A197-46D5-A5ED-C6771B5B82E6}" destId="{EA89DC24-1DDF-40C0-824E-8C0ABD674E44}" srcOrd="0" destOrd="0" presId="urn:microsoft.com/office/officeart/2005/8/layout/pyramid1"/>
    <dgm:cxn modelId="{80FD7829-F9FF-4F18-92DC-376B7556EB61}" type="presParOf" srcId="{EA89DC24-1DDF-40C0-824E-8C0ABD674E44}" destId="{444CA1EA-6690-406F-BA21-0DA529FB4558}" srcOrd="0" destOrd="0" presId="urn:microsoft.com/office/officeart/2005/8/layout/pyramid1"/>
    <dgm:cxn modelId="{688C7F8B-F6EB-4530-A827-F06FA4653FE4}" type="presParOf" srcId="{EA89DC24-1DDF-40C0-824E-8C0ABD674E44}" destId="{E015AEC0-6F2B-4152-B402-3560DF8F4AF9}" srcOrd="1" destOrd="0" presId="urn:microsoft.com/office/officeart/2005/8/layout/pyramid1"/>
    <dgm:cxn modelId="{BA1D4C45-BFDE-4742-9919-E1DCB548A0A0}" type="presParOf" srcId="{CD5867E7-A197-46D5-A5ED-C6771B5B82E6}" destId="{10C19604-00BD-4719-948C-018B51A11720}" srcOrd="1" destOrd="0" presId="urn:microsoft.com/office/officeart/2005/8/layout/pyramid1"/>
    <dgm:cxn modelId="{D131E110-C8D1-463C-9A44-59D62B5A259C}" type="presParOf" srcId="{10C19604-00BD-4719-948C-018B51A11720}" destId="{AFDC9C61-D35C-4EAB-981A-52E5CF87D320}" srcOrd="0" destOrd="0" presId="urn:microsoft.com/office/officeart/2005/8/layout/pyramid1"/>
    <dgm:cxn modelId="{894484F9-5C9F-4B04-9770-F86428AE2BA0}" type="presParOf" srcId="{10C19604-00BD-4719-948C-018B51A11720}" destId="{6D019F6B-936A-4D6F-8EF3-197D2C5954C9}" srcOrd="1" destOrd="0" presId="urn:microsoft.com/office/officeart/2005/8/layout/pyramid1"/>
    <dgm:cxn modelId="{DCD468C5-D8A6-45EF-A94F-EEF3ABF4BA95}" type="presParOf" srcId="{CD5867E7-A197-46D5-A5ED-C6771B5B82E6}" destId="{DBC625FB-2B78-416A-BBB7-BC08752EA128}" srcOrd="2" destOrd="0" presId="urn:microsoft.com/office/officeart/2005/8/layout/pyramid1"/>
    <dgm:cxn modelId="{73B0F51F-3B2D-485F-B846-F2A6AA506963}" type="presParOf" srcId="{DBC625FB-2B78-416A-BBB7-BC08752EA128}" destId="{8FC35786-0EA2-4AB5-BEE7-F3E539A5926D}" srcOrd="0" destOrd="0" presId="urn:microsoft.com/office/officeart/2005/8/layout/pyramid1"/>
    <dgm:cxn modelId="{16197078-2AA3-4B58-BE8F-9FC814E56014}" type="presParOf" srcId="{DBC625FB-2B78-416A-BBB7-BC08752EA128}" destId="{217AC5D8-7B0B-4D56-AED2-8C0ECFC9701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CA1EA-6690-406F-BA21-0DA529FB4558}">
      <dsp:nvSpPr>
        <dsp:cNvPr id="0" name=""/>
        <dsp:cNvSpPr/>
      </dsp:nvSpPr>
      <dsp:spPr>
        <a:xfrm>
          <a:off x="1480172" y="0"/>
          <a:ext cx="1480172" cy="1204529"/>
        </a:xfrm>
        <a:prstGeom prst="trapezoid">
          <a:avLst>
            <a:gd name="adj" fmla="val 6144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a:p>
          <a:pPr marL="0" lvl="0" indent="0" algn="ctr" defTabSz="800100">
            <a:lnSpc>
              <a:spcPct val="90000"/>
            </a:lnSpc>
            <a:spcBef>
              <a:spcPct val="0"/>
            </a:spcBef>
            <a:spcAft>
              <a:spcPct val="35000"/>
            </a:spcAft>
            <a:buNone/>
          </a:pPr>
          <a:endParaRPr lang="en-US" sz="1800" kern="1200"/>
        </a:p>
        <a:p>
          <a:pPr marL="0" lvl="0" indent="0" algn="ctr" defTabSz="800100">
            <a:lnSpc>
              <a:spcPct val="90000"/>
            </a:lnSpc>
            <a:spcBef>
              <a:spcPct val="0"/>
            </a:spcBef>
            <a:spcAft>
              <a:spcPct val="35000"/>
            </a:spcAft>
            <a:buNone/>
          </a:pPr>
          <a:r>
            <a:rPr lang="en-US" sz="1800" kern="1200"/>
            <a:t>Tacoma Amendments</a:t>
          </a:r>
        </a:p>
      </dsp:txBody>
      <dsp:txXfrm>
        <a:off x="1480172" y="0"/>
        <a:ext cx="1480172" cy="1204529"/>
      </dsp:txXfrm>
    </dsp:sp>
    <dsp:sp modelId="{AFDC9C61-D35C-4EAB-981A-52E5CF87D320}">
      <dsp:nvSpPr>
        <dsp:cNvPr id="0" name=""/>
        <dsp:cNvSpPr/>
      </dsp:nvSpPr>
      <dsp:spPr>
        <a:xfrm>
          <a:off x="740086" y="1204529"/>
          <a:ext cx="2960345" cy="1204529"/>
        </a:xfrm>
        <a:prstGeom prst="trapezoid">
          <a:avLst>
            <a:gd name="adj" fmla="val 61442"/>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a:t>Washington State Amendments</a:t>
          </a:r>
        </a:p>
      </dsp:txBody>
      <dsp:txXfrm>
        <a:off x="1258146" y="1204529"/>
        <a:ext cx="1924224" cy="1204529"/>
      </dsp:txXfrm>
    </dsp:sp>
    <dsp:sp modelId="{8FC35786-0EA2-4AB5-BEE7-F3E539A5926D}">
      <dsp:nvSpPr>
        <dsp:cNvPr id="0" name=""/>
        <dsp:cNvSpPr/>
      </dsp:nvSpPr>
      <dsp:spPr>
        <a:xfrm>
          <a:off x="0" y="2409058"/>
          <a:ext cx="4440518" cy="1204529"/>
        </a:xfrm>
        <a:prstGeom prst="trapezoid">
          <a:avLst>
            <a:gd name="adj" fmla="val 61442"/>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a:t>Model Code</a:t>
          </a:r>
        </a:p>
      </dsp:txBody>
      <dsp:txXfrm>
        <a:off x="777090" y="2409058"/>
        <a:ext cx="2886336" cy="120452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C9B331-9B45-7910-811E-DB8251834D3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8A033C45-CC46-5611-99C3-58ECD6ED683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30F668B9-4704-4CEF-9C36-A6BBCEBF3A31}" type="datetimeFigureOut">
              <a:rPr lang="en-US"/>
              <a:pPr>
                <a:defRPr/>
              </a:pPr>
              <a:t>4/19/2023</a:t>
            </a:fld>
            <a:endParaRPr lang="en-US"/>
          </a:p>
        </p:txBody>
      </p:sp>
      <p:sp>
        <p:nvSpPr>
          <p:cNvPr id="4" name="Footer Placeholder 3">
            <a:extLst>
              <a:ext uri="{FF2B5EF4-FFF2-40B4-BE49-F238E27FC236}">
                <a16:creationId xmlns:a16="http://schemas.microsoft.com/office/drawing/2014/main" id="{AA21C5D9-E584-7580-853D-1CAB9C60FD4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604FF499-703D-F213-EE12-F301DABD9A47}"/>
              </a:ext>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9B3C0B5-51E6-4263-8238-A68ABE5089B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89550BCA-A441-D184-DBBE-AF2166A4138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a:extLst>
              <a:ext uri="{FF2B5EF4-FFF2-40B4-BE49-F238E27FC236}">
                <a16:creationId xmlns:a16="http://schemas.microsoft.com/office/drawing/2014/main" id="{3D06BF82-BA37-8A07-BEA0-11E7FF4C9F1B}"/>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73CE0DA1-EAC4-4128-B8E1-DC4C1AEC15FA}" type="datetimeFigureOut">
              <a:rPr lang="ru-RU"/>
              <a:pPr>
                <a:defRPr/>
              </a:pPr>
              <a:t>19.04.2023</a:t>
            </a:fld>
            <a:endParaRPr lang="ru-RU"/>
          </a:p>
        </p:txBody>
      </p:sp>
      <p:sp>
        <p:nvSpPr>
          <p:cNvPr id="4" name="Образ слайда 3">
            <a:extLst>
              <a:ext uri="{FF2B5EF4-FFF2-40B4-BE49-F238E27FC236}">
                <a16:creationId xmlns:a16="http://schemas.microsoft.com/office/drawing/2014/main" id="{20D9EFEA-5A03-5E03-EB5E-A62FF4008E6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a:p>
        </p:txBody>
      </p:sp>
      <p:sp>
        <p:nvSpPr>
          <p:cNvPr id="5" name="Заметки 4">
            <a:extLst>
              <a:ext uri="{FF2B5EF4-FFF2-40B4-BE49-F238E27FC236}">
                <a16:creationId xmlns:a16="http://schemas.microsoft.com/office/drawing/2014/main" id="{05279A4F-DB9A-93B2-930D-5CD4CF057A27}"/>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769B6D22-F2EB-00F5-AFE0-864D96DEC0B6}"/>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a:extLst>
              <a:ext uri="{FF2B5EF4-FFF2-40B4-BE49-F238E27FC236}">
                <a16:creationId xmlns:a16="http://schemas.microsoft.com/office/drawing/2014/main" id="{9D2FA586-0E76-454D-D84A-62E7A2A7FC09}"/>
              </a:ext>
            </a:extLst>
          </p:cNvPr>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DD76D721-C227-45A6-AD64-14CA66D68B03}"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DD64650B-4DF8-A83A-C73D-AA8D368F11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7180668-7022-A3EF-F809-36A066EA6343}"/>
              </a:ext>
            </a:extLst>
          </p:cNvPr>
          <p:cNvSpPr>
            <a:spLocks noGrp="1"/>
          </p:cNvSpPr>
          <p:nvPr>
            <p:ph type="body" idx="1"/>
          </p:nvPr>
        </p:nvSpPr>
        <p:spPr/>
        <p:txBody>
          <a:bodyPr/>
          <a:lstStyle/>
          <a:p>
            <a:pPr>
              <a:defRPr/>
            </a:pPr>
            <a:r>
              <a:rPr lang="en-US" sz="4100" b="1"/>
              <a:t>Template Read-Me</a:t>
            </a:r>
          </a:p>
          <a:p>
            <a:pPr marL="174708" indent="-174708">
              <a:buFont typeface="Arial" panose="020B0604020202020204" pitchFamily="34" charset="0"/>
              <a:buChar char="•"/>
              <a:defRPr/>
            </a:pPr>
            <a:r>
              <a:rPr lang="en-US"/>
              <a:t>Do not insert animations or slide transitions into your presentation.</a:t>
            </a:r>
          </a:p>
          <a:p>
            <a:pPr marL="174708" indent="-174708">
              <a:buFont typeface="Arial" panose="020B0604020202020204" pitchFamily="34" charset="0"/>
              <a:buChar char="•"/>
              <a:defRPr/>
            </a:pPr>
            <a:r>
              <a:rPr lang="en-US"/>
              <a:t>Use only sans serif fonts (i.e.: Arial, Tahoma, Helvetica).</a:t>
            </a:r>
          </a:p>
          <a:p>
            <a:pPr marL="174708" indent="-174708">
              <a:buFont typeface="Arial" panose="020B0604020202020204" pitchFamily="34" charset="0"/>
              <a:buChar char="•"/>
              <a:defRPr/>
            </a:pPr>
            <a:r>
              <a:rPr lang="en-US"/>
              <a:t>Fonts must be between 24 points and 32 points in size. The minimum point size allowed is 18. </a:t>
            </a:r>
          </a:p>
          <a:p>
            <a:pPr marL="174708" indent="-174708">
              <a:buFont typeface="Arial" panose="020B0604020202020204" pitchFamily="34" charset="0"/>
              <a:buChar char="•"/>
              <a:defRPr/>
            </a:pPr>
            <a:r>
              <a:rPr lang="en-US"/>
              <a:t>Avoid having too much text. </a:t>
            </a:r>
          </a:p>
          <a:p>
            <a:pPr marL="174708" indent="-174708">
              <a:buFont typeface="Arial" panose="020B0604020202020204" pitchFamily="34" charset="0"/>
              <a:buChar char="•"/>
              <a:defRPr/>
            </a:pPr>
            <a:r>
              <a:rPr lang="en-US"/>
              <a:t>If the text flows outside the safe title area, split the information into two or more slides.</a:t>
            </a:r>
          </a:p>
          <a:p>
            <a:pPr marL="174708" indent="-174708">
              <a:buFont typeface="Arial" panose="020B0604020202020204" pitchFamily="34" charset="0"/>
              <a:buChar char="•"/>
              <a:defRPr/>
            </a:pPr>
            <a:r>
              <a:rPr lang="en-US"/>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a:t>Ensure graphics (pictures, charts) are high resolution so they can be easily viewed on screen.</a:t>
            </a:r>
          </a:p>
          <a:p>
            <a:pPr>
              <a:defRPr/>
            </a:pPr>
            <a:endParaRPr lang="en-US"/>
          </a:p>
          <a:p>
            <a:pPr marL="174708" indent="-174708">
              <a:spcBef>
                <a:spcPct val="20000"/>
              </a:spcBef>
              <a:buFont typeface="Arial" panose="020B0604020202020204" pitchFamily="34" charset="0"/>
              <a:buChar char="•"/>
              <a:defRPr/>
            </a:pPr>
            <a:r>
              <a:rPr lang="en-US" kern="0"/>
              <a:t>The </a:t>
            </a:r>
            <a:r>
              <a:rPr lang="en-US" b="1" kern="0"/>
              <a:t>Safe Area</a:t>
            </a:r>
            <a:r>
              <a:rPr lang="en-US" ker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a:t>To remove the grid lines: Select the </a:t>
            </a:r>
            <a:r>
              <a:rPr lang="en-US" b="1" kern="0"/>
              <a:t>View</a:t>
            </a:r>
            <a:r>
              <a:rPr lang="en-US" kern="0"/>
              <a:t> tab. On the left side of the upper tool bar, click on </a:t>
            </a:r>
            <a:r>
              <a:rPr lang="en-US" b="1" kern="0"/>
              <a:t>Slide Master</a:t>
            </a:r>
            <a:r>
              <a:rPr lang="en-US" kern="0"/>
              <a:t>. Select the top most slide in the list.  </a:t>
            </a:r>
            <a:r>
              <a:rPr lang="en-US" i="1" kern="0"/>
              <a:t>(You may need to scroll)</a:t>
            </a:r>
            <a:endParaRPr lang="en-US" kern="0"/>
          </a:p>
          <a:p>
            <a:pPr marL="174708" indent="-174708">
              <a:spcBef>
                <a:spcPct val="20000"/>
              </a:spcBef>
              <a:buFont typeface="Arial" panose="020B0604020202020204" pitchFamily="34" charset="0"/>
              <a:buChar char="•"/>
              <a:defRPr/>
            </a:pPr>
            <a:r>
              <a:rPr lang="en-US" kern="0"/>
              <a:t>To select the </a:t>
            </a:r>
            <a:r>
              <a:rPr lang="en-US" b="1" kern="0"/>
              <a:t>Safe Area </a:t>
            </a:r>
            <a:r>
              <a:rPr lang="en-US" ker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a:t>Alternatively you may hide the </a:t>
            </a:r>
            <a:r>
              <a:rPr lang="en-US" b="1"/>
              <a:t>Safe Area</a:t>
            </a:r>
            <a:r>
              <a:rPr lang="en-US"/>
              <a:t> by clicking </a:t>
            </a:r>
            <a:r>
              <a:rPr lang="en-US" b="1"/>
              <a:t>Hide Background Graphics </a:t>
            </a:r>
            <a:r>
              <a:rPr lang="en-US"/>
              <a:t>in the </a:t>
            </a:r>
            <a:r>
              <a:rPr lang="en-US" b="1"/>
              <a:t>Design</a:t>
            </a:r>
            <a:r>
              <a:rPr lang="en-US"/>
              <a:t> tab for each slide in your presentation.  </a:t>
            </a:r>
            <a:r>
              <a:rPr lang="en-US" i="1"/>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a:p>
          <a:p>
            <a:pPr>
              <a:spcBef>
                <a:spcPct val="20000"/>
              </a:spcBef>
              <a:buFont typeface="Arial" panose="020B0604020202020204" pitchFamily="34" charset="0"/>
              <a:buNone/>
              <a:defRPr/>
            </a:pPr>
            <a:endParaRPr lang="en-US" i="1"/>
          </a:p>
          <a:p>
            <a:pPr marL="174708" indent="-174708">
              <a:buFont typeface="Arial" panose="020B0604020202020204" pitchFamily="34" charset="0"/>
              <a:buChar char="•"/>
              <a:defRPr/>
            </a:pPr>
            <a:endParaRPr lang="en-US"/>
          </a:p>
          <a:p>
            <a:pPr>
              <a:defRPr/>
            </a:pPr>
            <a:endParaRPr lang="en-US"/>
          </a:p>
          <a:p>
            <a:pPr>
              <a:defRPr/>
            </a:pPr>
            <a:endParaRPr lang="en-US"/>
          </a:p>
        </p:txBody>
      </p:sp>
      <p:sp>
        <p:nvSpPr>
          <p:cNvPr id="6148" name="Slide Number Placeholder 3">
            <a:extLst>
              <a:ext uri="{FF2B5EF4-FFF2-40B4-BE49-F238E27FC236}">
                <a16:creationId xmlns:a16="http://schemas.microsoft.com/office/drawing/2014/main" id="{0C2EDA20-FED3-D81C-55CF-0B378D1A62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67E912A2-C08A-4C6C-A7EE-01C5E684F136}" type="slidenum">
              <a:rPr lang="ru-RU" altLang="en-US">
                <a:latin typeface="Calibri" panose="020F0502020204030204" pitchFamily="34" charset="0"/>
              </a:rPr>
              <a:pPr/>
              <a:t>1</a:t>
            </a:fld>
            <a:endParaRPr lang="ru-RU"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Majority of changes clerical – changes to section numbers, local amendments that have been adopted by the state, changes to model code language</a:t>
            </a:r>
            <a:br>
              <a:rPr lang="en-US"/>
            </a:br>
            <a:r>
              <a:rPr lang="en-US"/>
              <a:t>Enhancements based on stakeholder feedback – example language about adjacent properties</a:t>
            </a:r>
          </a:p>
          <a:p>
            <a:r>
              <a:rPr lang="en-US"/>
              <a:t>Coordination – example amendment to building code clarifying that encroachments into the right of way have to be approved by the City Engineer</a:t>
            </a:r>
          </a:p>
          <a:p>
            <a:r>
              <a:rPr lang="en-US"/>
              <a:t>Clarity – example horizontal building separation. Language improved to be more direct</a:t>
            </a:r>
          </a:p>
        </p:txBody>
      </p:sp>
      <p:sp>
        <p:nvSpPr>
          <p:cNvPr id="4" name="Slide Number Placeholder 3"/>
          <p:cNvSpPr>
            <a:spLocks noGrp="1"/>
          </p:cNvSpPr>
          <p:nvPr>
            <p:ph type="sldNum" sz="quarter" idx="5"/>
          </p:nvPr>
        </p:nvSpPr>
        <p:spPr/>
        <p:txBody>
          <a:bodyPr/>
          <a:lstStyle/>
          <a:p>
            <a:fld id="{DD76D721-C227-45A6-AD64-14CA66D68B03}" type="slidenum">
              <a:rPr lang="ru-RU" altLang="en-US" smtClean="0"/>
              <a:pPr/>
              <a:t>2</a:t>
            </a:fld>
            <a:endParaRPr lang="ru-RU" altLang="en-US"/>
          </a:p>
        </p:txBody>
      </p:sp>
    </p:spTree>
    <p:extLst>
      <p:ext uri="{BB962C8B-B14F-4D97-AF65-F5344CB8AC3E}">
        <p14:creationId xmlns:p14="http://schemas.microsoft.com/office/powerpoint/2010/main" val="3742632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Model Code and State Code adoption process – opportunities for stakeholder input. Explain what we can and can’t amend.</a:t>
            </a:r>
          </a:p>
        </p:txBody>
      </p:sp>
      <p:sp>
        <p:nvSpPr>
          <p:cNvPr id="4" name="Slide Number Placeholder 3"/>
          <p:cNvSpPr>
            <a:spLocks noGrp="1"/>
          </p:cNvSpPr>
          <p:nvPr>
            <p:ph type="sldNum" sz="quarter" idx="5"/>
          </p:nvPr>
        </p:nvSpPr>
        <p:spPr/>
        <p:txBody>
          <a:bodyPr/>
          <a:lstStyle/>
          <a:p>
            <a:fld id="{DD76D721-C227-45A6-AD64-14CA66D68B03}" type="slidenum">
              <a:rPr lang="ru-RU" altLang="en-US" smtClean="0"/>
              <a:pPr/>
              <a:t>3</a:t>
            </a:fld>
            <a:endParaRPr lang="ru-RU" altLang="en-US"/>
          </a:p>
        </p:txBody>
      </p:sp>
    </p:spTree>
    <p:extLst>
      <p:ext uri="{BB962C8B-B14F-4D97-AF65-F5344CB8AC3E}">
        <p14:creationId xmlns:p14="http://schemas.microsoft.com/office/powerpoint/2010/main" val="2273162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B1C9786-D903-B7F2-1E44-9B06CA6BB5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DD64387C-AEC7-43B1-0442-3869797C14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EV charging – 10% / 10% / 10%, Energy code requires further conservation, energy storage systems addressed in the code, all gender facilities addressed in model code, high-rise retrofit -  1 year to notify owners – 12 years for them to comply</a:t>
            </a:r>
          </a:p>
        </p:txBody>
      </p:sp>
      <p:sp>
        <p:nvSpPr>
          <p:cNvPr id="11268" name="Slide Number Placeholder 3">
            <a:extLst>
              <a:ext uri="{FF2B5EF4-FFF2-40B4-BE49-F238E27FC236}">
                <a16:creationId xmlns:a16="http://schemas.microsoft.com/office/drawing/2014/main" id="{7CF2E68E-4C8D-882E-DBDF-B151C630A1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ACF86E97-89D4-4B97-A57F-FAF9AE0C25D5}" type="slidenum">
              <a:rPr lang="ru-RU" altLang="en-US">
                <a:latin typeface="Calibri" panose="020F0502020204030204" pitchFamily="34" charset="0"/>
              </a:rPr>
              <a:pPr/>
              <a:t>4</a:t>
            </a:fld>
            <a:endParaRPr lang="ru-RU"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Neighboring properties appears in each section related to development. Allows PDS to enforce unauthorized use of neighboring properties.</a:t>
            </a:r>
            <a:br>
              <a:rPr lang="en-US"/>
            </a:br>
            <a:r>
              <a:rPr lang="en-US"/>
              <a:t>Clarification that all encroachments into the right of way allowed by the Building Code must also be approved by the City Engineer or their designee</a:t>
            </a:r>
          </a:p>
          <a:p>
            <a:r>
              <a:rPr lang="en-US"/>
              <a:t>Code restricting political signs removed as it may conflicts with free speech</a:t>
            </a:r>
          </a:p>
          <a:p>
            <a:r>
              <a:rPr lang="en-US"/>
              <a:t>Added language to allow requirement of offsite improvements when a property is developed, but no buildings are constructed (parking lots, storage yards, recreational facilities). Added language to coordinate improvements with future city plans for right of way. Added language to better coordinate with Titles 10 and 13 with regard to driveways. </a:t>
            </a:r>
          </a:p>
        </p:txBody>
      </p:sp>
      <p:sp>
        <p:nvSpPr>
          <p:cNvPr id="4" name="Slide Number Placeholder 3"/>
          <p:cNvSpPr>
            <a:spLocks noGrp="1"/>
          </p:cNvSpPr>
          <p:nvPr>
            <p:ph type="sldNum" sz="quarter" idx="5"/>
          </p:nvPr>
        </p:nvSpPr>
        <p:spPr/>
        <p:txBody>
          <a:bodyPr/>
          <a:lstStyle/>
          <a:p>
            <a:fld id="{DD76D721-C227-45A6-AD64-14CA66D68B03}" type="slidenum">
              <a:rPr lang="ru-RU" altLang="en-US" smtClean="0"/>
              <a:pPr/>
              <a:t>5</a:t>
            </a:fld>
            <a:endParaRPr lang="ru-RU" altLang="en-US"/>
          </a:p>
        </p:txBody>
      </p:sp>
    </p:spTree>
    <p:extLst>
      <p:ext uri="{BB962C8B-B14F-4D97-AF65-F5344CB8AC3E}">
        <p14:creationId xmlns:p14="http://schemas.microsoft.com/office/powerpoint/2010/main" val="411952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5576144-EFBB-047C-6A73-BBCA819030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CD8F55D-6629-BE1F-C32C-516D59F9E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Added language will help those impacted by development, by allowing them to file complaints that PDS can enforce upon.</a:t>
            </a:r>
          </a:p>
          <a:p>
            <a:r>
              <a:rPr lang="en-US" altLang="en-US"/>
              <a:t>Retained City amendment to apply EV infrastructure to apply to additions to existing parking lots</a:t>
            </a:r>
          </a:p>
          <a:p>
            <a:r>
              <a:rPr lang="en-US" altLang="en-US"/>
              <a:t>Minimum construction standards protect the health and safety of all residents and visitors. Revisions to the energy code enhance sustainability requirements through conservation and preparation for future renewable energy sources – roofs of commercial buildings required to be designed to support future solar panels</a:t>
            </a:r>
          </a:p>
        </p:txBody>
      </p:sp>
      <p:sp>
        <p:nvSpPr>
          <p:cNvPr id="14340" name="Slide Number Placeholder 3">
            <a:extLst>
              <a:ext uri="{FF2B5EF4-FFF2-40B4-BE49-F238E27FC236}">
                <a16:creationId xmlns:a16="http://schemas.microsoft.com/office/drawing/2014/main" id="{6E7CDF6D-0669-0F06-CCB4-31F6943323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E9731B8A-601F-4720-AF0F-549F8D3549A0}" type="slidenum">
              <a:rPr lang="ru-RU" altLang="en-US">
                <a:latin typeface="Calibri" panose="020F0502020204030204" pitchFamily="34" charset="0"/>
              </a:rPr>
              <a:pPr/>
              <a:t>6</a:t>
            </a:fld>
            <a:endParaRPr lang="ru-RU"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A2F32EA-009B-E424-8532-E145D7873A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65FEA37-7628-47A7-1BE4-9E4D74AFBC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Discuss how model code is made by consensus. Discuss State adoption process – TAG, SBCC, Legislature.</a:t>
            </a:r>
          </a:p>
          <a:p>
            <a:r>
              <a:rPr lang="en-US" altLang="en-US"/>
              <a:t>Add input from TPAG and BOBA after received.</a:t>
            </a:r>
          </a:p>
        </p:txBody>
      </p:sp>
      <p:sp>
        <p:nvSpPr>
          <p:cNvPr id="16388" name="Slide Number Placeholder 3">
            <a:extLst>
              <a:ext uri="{FF2B5EF4-FFF2-40B4-BE49-F238E27FC236}">
                <a16:creationId xmlns:a16="http://schemas.microsoft.com/office/drawing/2014/main" id="{FCB14E25-B6A6-C784-870B-401DE9DA18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AAA76E1C-96DE-46F7-820B-742D9D0B00FC}" type="slidenum">
              <a:rPr lang="ru-RU" altLang="en-US">
                <a:latin typeface="Calibri" panose="020F0502020204030204" pitchFamily="34" charset="0"/>
              </a:rPr>
              <a:pPr/>
              <a:t>7</a:t>
            </a:fld>
            <a:endParaRPr lang="ru-RU"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Discuss outreach and education. Notices on website, links to codes available, application services, creation of custom Tacoma code</a:t>
            </a:r>
          </a:p>
        </p:txBody>
      </p:sp>
      <p:sp>
        <p:nvSpPr>
          <p:cNvPr id="4" name="Slide Number Placeholder 3"/>
          <p:cNvSpPr>
            <a:spLocks noGrp="1"/>
          </p:cNvSpPr>
          <p:nvPr>
            <p:ph type="sldNum" sz="quarter" idx="5"/>
          </p:nvPr>
        </p:nvSpPr>
        <p:spPr/>
        <p:txBody>
          <a:bodyPr/>
          <a:lstStyle/>
          <a:p>
            <a:fld id="{DD76D721-C227-45A6-AD64-14CA66D68B03}" type="slidenum">
              <a:rPr lang="ru-RU" altLang="en-US" smtClean="0"/>
              <a:pPr/>
              <a:t>8</a:t>
            </a:fld>
            <a:endParaRPr lang="ru-RU" altLang="en-US"/>
          </a:p>
        </p:txBody>
      </p:sp>
    </p:spTree>
    <p:extLst>
      <p:ext uri="{BB962C8B-B14F-4D97-AF65-F5344CB8AC3E}">
        <p14:creationId xmlns:p14="http://schemas.microsoft.com/office/powerpoint/2010/main" val="2962573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DD64650B-4DF8-A83A-C73D-AA8D368F11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7180668-7022-A3EF-F809-36A066EA6343}"/>
              </a:ext>
            </a:extLst>
          </p:cNvPr>
          <p:cNvSpPr>
            <a:spLocks noGrp="1"/>
          </p:cNvSpPr>
          <p:nvPr>
            <p:ph type="body" idx="1"/>
          </p:nvPr>
        </p:nvSpPr>
        <p:spPr/>
        <p:txBody>
          <a:bodyPr/>
          <a:lstStyle/>
          <a:p>
            <a:pPr>
              <a:defRPr/>
            </a:pPr>
            <a:r>
              <a:rPr lang="en-US" sz="4100" b="1"/>
              <a:t>Template Read-Me</a:t>
            </a:r>
          </a:p>
          <a:p>
            <a:pPr marL="174708" indent="-174708">
              <a:buFont typeface="Arial" panose="020B0604020202020204" pitchFamily="34" charset="0"/>
              <a:buChar char="•"/>
              <a:defRPr/>
            </a:pPr>
            <a:r>
              <a:rPr lang="en-US"/>
              <a:t>Do not insert animations or slide transitions into your presentation.</a:t>
            </a:r>
          </a:p>
          <a:p>
            <a:pPr marL="174708" indent="-174708">
              <a:buFont typeface="Arial" panose="020B0604020202020204" pitchFamily="34" charset="0"/>
              <a:buChar char="•"/>
              <a:defRPr/>
            </a:pPr>
            <a:r>
              <a:rPr lang="en-US"/>
              <a:t>Use only sans serif fonts (i.e.: Arial, Tahoma, Helvetica).</a:t>
            </a:r>
          </a:p>
          <a:p>
            <a:pPr marL="174708" indent="-174708">
              <a:buFont typeface="Arial" panose="020B0604020202020204" pitchFamily="34" charset="0"/>
              <a:buChar char="•"/>
              <a:defRPr/>
            </a:pPr>
            <a:r>
              <a:rPr lang="en-US"/>
              <a:t>Fonts must be between 24 points and 32 points in size. The minimum point size allowed is 18. </a:t>
            </a:r>
          </a:p>
          <a:p>
            <a:pPr marL="174708" indent="-174708">
              <a:buFont typeface="Arial" panose="020B0604020202020204" pitchFamily="34" charset="0"/>
              <a:buChar char="•"/>
              <a:defRPr/>
            </a:pPr>
            <a:r>
              <a:rPr lang="en-US"/>
              <a:t>Avoid having too much text. </a:t>
            </a:r>
          </a:p>
          <a:p>
            <a:pPr marL="174708" indent="-174708">
              <a:buFont typeface="Arial" panose="020B0604020202020204" pitchFamily="34" charset="0"/>
              <a:buChar char="•"/>
              <a:defRPr/>
            </a:pPr>
            <a:r>
              <a:rPr lang="en-US"/>
              <a:t>If the text flows outside the safe title area, split the information into two or more slides.</a:t>
            </a:r>
          </a:p>
          <a:p>
            <a:pPr marL="174708" indent="-174708">
              <a:buFont typeface="Arial" panose="020B0604020202020204" pitchFamily="34" charset="0"/>
              <a:buChar char="•"/>
              <a:defRPr/>
            </a:pPr>
            <a:r>
              <a:rPr lang="en-US"/>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a:t>Ensure graphics (pictures, charts) are high resolution so they can be easily viewed on screen.</a:t>
            </a:r>
          </a:p>
          <a:p>
            <a:pPr>
              <a:defRPr/>
            </a:pPr>
            <a:endParaRPr lang="en-US"/>
          </a:p>
          <a:p>
            <a:pPr marL="174708" indent="-174708">
              <a:spcBef>
                <a:spcPct val="20000"/>
              </a:spcBef>
              <a:buFont typeface="Arial" panose="020B0604020202020204" pitchFamily="34" charset="0"/>
              <a:buChar char="•"/>
              <a:defRPr/>
            </a:pPr>
            <a:r>
              <a:rPr lang="en-US" kern="0"/>
              <a:t>The </a:t>
            </a:r>
            <a:r>
              <a:rPr lang="en-US" b="1" kern="0"/>
              <a:t>Safe Area</a:t>
            </a:r>
            <a:r>
              <a:rPr lang="en-US" ker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a:t>To remove the grid lines: Select the </a:t>
            </a:r>
            <a:r>
              <a:rPr lang="en-US" b="1" kern="0"/>
              <a:t>View</a:t>
            </a:r>
            <a:r>
              <a:rPr lang="en-US" kern="0"/>
              <a:t> tab. On the left side of the upper tool bar, click on </a:t>
            </a:r>
            <a:r>
              <a:rPr lang="en-US" b="1" kern="0"/>
              <a:t>Slide Master</a:t>
            </a:r>
            <a:r>
              <a:rPr lang="en-US" kern="0"/>
              <a:t>. Select the top most slide in the list.  </a:t>
            </a:r>
            <a:r>
              <a:rPr lang="en-US" i="1" kern="0"/>
              <a:t>(You may need to scroll)</a:t>
            </a:r>
            <a:endParaRPr lang="en-US" kern="0"/>
          </a:p>
          <a:p>
            <a:pPr marL="174708" indent="-174708">
              <a:spcBef>
                <a:spcPct val="20000"/>
              </a:spcBef>
              <a:buFont typeface="Arial" panose="020B0604020202020204" pitchFamily="34" charset="0"/>
              <a:buChar char="•"/>
              <a:defRPr/>
            </a:pPr>
            <a:r>
              <a:rPr lang="en-US" kern="0"/>
              <a:t>To select the </a:t>
            </a:r>
            <a:r>
              <a:rPr lang="en-US" b="1" kern="0"/>
              <a:t>Safe Area </a:t>
            </a:r>
            <a:r>
              <a:rPr lang="en-US" ker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a:t>Alternatively you may hide the </a:t>
            </a:r>
            <a:r>
              <a:rPr lang="en-US" b="1"/>
              <a:t>Safe Area</a:t>
            </a:r>
            <a:r>
              <a:rPr lang="en-US"/>
              <a:t> by clicking </a:t>
            </a:r>
            <a:r>
              <a:rPr lang="en-US" b="1"/>
              <a:t>Hide Background Graphics </a:t>
            </a:r>
            <a:r>
              <a:rPr lang="en-US"/>
              <a:t>in the </a:t>
            </a:r>
            <a:r>
              <a:rPr lang="en-US" b="1"/>
              <a:t>Design</a:t>
            </a:r>
            <a:r>
              <a:rPr lang="en-US"/>
              <a:t> tab for each slide in your presentation.  </a:t>
            </a:r>
            <a:r>
              <a:rPr lang="en-US" i="1"/>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a:p>
          <a:p>
            <a:pPr>
              <a:spcBef>
                <a:spcPct val="20000"/>
              </a:spcBef>
              <a:buFont typeface="Arial" panose="020B0604020202020204" pitchFamily="34" charset="0"/>
              <a:buNone/>
              <a:defRPr/>
            </a:pPr>
            <a:endParaRPr lang="en-US" i="1"/>
          </a:p>
          <a:p>
            <a:pPr marL="174708" indent="-174708">
              <a:buFont typeface="Arial" panose="020B0604020202020204" pitchFamily="34" charset="0"/>
              <a:buChar char="•"/>
              <a:defRPr/>
            </a:pPr>
            <a:endParaRPr lang="en-US"/>
          </a:p>
          <a:p>
            <a:pPr>
              <a:defRPr/>
            </a:pPr>
            <a:endParaRPr lang="en-US"/>
          </a:p>
          <a:p>
            <a:pPr>
              <a:defRPr/>
            </a:pPr>
            <a:endParaRPr lang="en-US"/>
          </a:p>
        </p:txBody>
      </p:sp>
      <p:sp>
        <p:nvSpPr>
          <p:cNvPr id="6148" name="Slide Number Placeholder 3">
            <a:extLst>
              <a:ext uri="{FF2B5EF4-FFF2-40B4-BE49-F238E27FC236}">
                <a16:creationId xmlns:a16="http://schemas.microsoft.com/office/drawing/2014/main" id="{0C2EDA20-FED3-D81C-55CF-0B378D1A62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67E912A2-C08A-4C6C-A7EE-01C5E684F136}" type="slidenum">
              <a:rPr lang="ru-RU" altLang="en-US">
                <a:latin typeface="Calibri" panose="020F0502020204030204" pitchFamily="34" charset="0"/>
              </a:rPr>
              <a:pPr/>
              <a:t>9</a:t>
            </a:fld>
            <a:endParaRPr lang="ru-RU" altLang="en-US">
              <a:latin typeface="Calibri" panose="020F0502020204030204" pitchFamily="34" charset="0"/>
            </a:endParaRPr>
          </a:p>
        </p:txBody>
      </p:sp>
    </p:spTree>
    <p:extLst>
      <p:ext uri="{BB962C8B-B14F-4D97-AF65-F5344CB8AC3E}">
        <p14:creationId xmlns:p14="http://schemas.microsoft.com/office/powerpoint/2010/main" val="29157592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DDB342C-D37A-45FA-2650-6F48149CC3EC}"/>
              </a:ext>
            </a:extLst>
          </p:cNvPr>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3" name="Прямоугольник 8">
            <a:extLst>
              <a:ext uri="{FF2B5EF4-FFF2-40B4-BE49-F238E27FC236}">
                <a16:creationId xmlns:a16="http://schemas.microsoft.com/office/drawing/2014/main" id="{A86959AA-0036-3548-208D-708019B3DB32}"/>
              </a:ext>
            </a:extLst>
          </p:cNvPr>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4" name="Прямоугольник 3">
            <a:extLst>
              <a:ext uri="{FF2B5EF4-FFF2-40B4-BE49-F238E27FC236}">
                <a16:creationId xmlns:a16="http://schemas.microsoft.com/office/drawing/2014/main" id="{EA24A460-8BFB-712E-56B2-3F2E81C92AFC}"/>
              </a:ext>
            </a:extLst>
          </p:cNvPr>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pic>
        <p:nvPicPr>
          <p:cNvPr id="5" name="Picture 1">
            <a:extLst>
              <a:ext uri="{FF2B5EF4-FFF2-40B4-BE49-F238E27FC236}">
                <a16:creationId xmlns:a16="http://schemas.microsoft.com/office/drawing/2014/main" id="{D3BD9A86-D361-BAF1-7826-52EBFFAC47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a:extLst>
              <a:ext uri="{FF2B5EF4-FFF2-40B4-BE49-F238E27FC236}">
                <a16:creationId xmlns:a16="http://schemas.microsoft.com/office/drawing/2014/main" id="{9B5DE24E-6E11-BA0F-56E9-DEC6B67E55FE}"/>
              </a:ext>
            </a:extLst>
          </p:cNvPr>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a:extLst>
              <a:ext uri="{FF2B5EF4-FFF2-40B4-BE49-F238E27FC236}">
                <a16:creationId xmlns:a16="http://schemas.microsoft.com/office/drawing/2014/main" id="{6E3743BB-CED1-1A65-C7DF-2021F18AA33C}"/>
              </a:ext>
            </a:extLst>
          </p:cNvPr>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a:p>
        </p:txBody>
      </p:sp>
    </p:spTree>
    <p:extLst>
      <p:ext uri="{BB962C8B-B14F-4D97-AF65-F5344CB8AC3E}">
        <p14:creationId xmlns:p14="http://schemas.microsoft.com/office/powerpoint/2010/main" val="135708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a:t>Click to edit Master title style</a:t>
            </a:r>
          </a:p>
        </p:txBody>
      </p:sp>
    </p:spTree>
    <p:extLst>
      <p:ext uri="{BB962C8B-B14F-4D97-AF65-F5344CB8AC3E}">
        <p14:creationId xmlns:p14="http://schemas.microsoft.com/office/powerpoint/2010/main" val="337042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630DE16-049A-680D-062B-E75B5E80FAB8}"/>
              </a:ext>
            </a:extLst>
          </p:cNvPr>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a:p>
        </p:txBody>
      </p:sp>
      <p:sp>
        <p:nvSpPr>
          <p:cNvPr id="1027" name="Line 10">
            <a:extLst>
              <a:ext uri="{FF2B5EF4-FFF2-40B4-BE49-F238E27FC236}">
                <a16:creationId xmlns:a16="http://schemas.microsoft.com/office/drawing/2014/main" id="{56FE1169-FFA0-997F-D12B-014663804BFB}"/>
              </a:ext>
            </a:extLst>
          </p:cNvPr>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11">
            <a:extLst>
              <a:ext uri="{FF2B5EF4-FFF2-40B4-BE49-F238E27FC236}">
                <a16:creationId xmlns:a16="http://schemas.microsoft.com/office/drawing/2014/main" id="{E15966A1-35D3-DECA-C615-8AD3EB7858D3}"/>
              </a:ext>
            </a:extLst>
          </p:cNvPr>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29" name="Group 14">
            <a:extLst>
              <a:ext uri="{FF2B5EF4-FFF2-40B4-BE49-F238E27FC236}">
                <a16:creationId xmlns:a16="http://schemas.microsoft.com/office/drawing/2014/main" id="{04F7476D-B535-7F27-952E-2F513B1F57D4}"/>
              </a:ext>
            </a:extLst>
          </p:cNvPr>
          <p:cNvGrpSpPr>
            <a:grpSpLocks/>
          </p:cNvGrpSpPr>
          <p:nvPr userDrawn="1"/>
        </p:nvGrpSpPr>
        <p:grpSpPr bwMode="auto">
          <a:xfrm>
            <a:off x="627063" y="360363"/>
            <a:ext cx="10906125" cy="6124575"/>
            <a:chOff x="296" y="227"/>
            <a:chExt cx="5153" cy="3858"/>
          </a:xfrm>
        </p:grpSpPr>
        <p:grpSp>
          <p:nvGrpSpPr>
            <p:cNvPr id="1055" name="Group 13">
              <a:extLst>
                <a:ext uri="{FF2B5EF4-FFF2-40B4-BE49-F238E27FC236}">
                  <a16:creationId xmlns:a16="http://schemas.microsoft.com/office/drawing/2014/main" id="{3E1CFD85-5863-1CFB-F95F-238FA43A18C3}"/>
                </a:ext>
              </a:extLst>
            </p:cNvPr>
            <p:cNvGrpSpPr>
              <a:grpSpLocks/>
            </p:cNvGrpSpPr>
            <p:nvPr userDrawn="1"/>
          </p:nvGrpSpPr>
          <p:grpSpPr bwMode="auto">
            <a:xfrm>
              <a:off x="296" y="235"/>
              <a:ext cx="5153" cy="3842"/>
              <a:chOff x="296" y="235"/>
              <a:chExt cx="5153" cy="3842"/>
            </a:xfrm>
          </p:grpSpPr>
          <p:grpSp>
            <p:nvGrpSpPr>
              <p:cNvPr id="1057" name="Group 12">
                <a:extLst>
                  <a:ext uri="{FF2B5EF4-FFF2-40B4-BE49-F238E27FC236}">
                    <a16:creationId xmlns:a16="http://schemas.microsoft.com/office/drawing/2014/main" id="{2E9CB4BC-B1FA-5BE6-F428-5C3C595CE4DF}"/>
                  </a:ext>
                </a:extLst>
              </p:cNvPr>
              <p:cNvGrpSpPr>
                <a:grpSpLocks/>
              </p:cNvGrpSpPr>
              <p:nvPr userDrawn="1"/>
            </p:nvGrpSpPr>
            <p:grpSpPr bwMode="auto">
              <a:xfrm>
                <a:off x="296" y="235"/>
                <a:ext cx="5153" cy="3842"/>
                <a:chOff x="296" y="235"/>
                <a:chExt cx="5153" cy="3842"/>
              </a:xfrm>
            </p:grpSpPr>
            <p:sp>
              <p:nvSpPr>
                <p:cNvPr id="10" name="Rectangle 8">
                  <a:extLst>
                    <a:ext uri="{FF2B5EF4-FFF2-40B4-BE49-F238E27FC236}">
                      <a16:creationId xmlns:a16="http://schemas.microsoft.com/office/drawing/2014/main" id="{4CCCE495-931D-7ED4-8C9D-8ECFE835B257}"/>
                    </a:ext>
                  </a:extLst>
                </p:cNvPr>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a:p>
              </p:txBody>
            </p:sp>
            <p:sp>
              <p:nvSpPr>
                <p:cNvPr id="11" name="Rectangle 9">
                  <a:extLst>
                    <a:ext uri="{FF2B5EF4-FFF2-40B4-BE49-F238E27FC236}">
                      <a16:creationId xmlns:a16="http://schemas.microsoft.com/office/drawing/2014/main" id="{06165EF5-B7E0-A048-481E-1D53F2966705}"/>
                    </a:ext>
                  </a:extLst>
                </p:cNvPr>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a:p>
              </p:txBody>
            </p:sp>
          </p:grpSp>
          <p:sp>
            <p:nvSpPr>
              <p:cNvPr id="1058" name="Line 10">
                <a:extLst>
                  <a:ext uri="{FF2B5EF4-FFF2-40B4-BE49-F238E27FC236}">
                    <a16:creationId xmlns:a16="http://schemas.microsoft.com/office/drawing/2014/main" id="{30B010A4-8497-2356-D2E4-94FF5B163D96}"/>
                  </a:ext>
                </a:extLst>
              </p:cNvPr>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56" name="Line 11">
              <a:extLst>
                <a:ext uri="{FF2B5EF4-FFF2-40B4-BE49-F238E27FC236}">
                  <a16:creationId xmlns:a16="http://schemas.microsoft.com/office/drawing/2014/main" id="{D95C0E99-37A8-0660-BF74-2018D1F9CA4A}"/>
                </a:ext>
              </a:extLst>
            </p:cNvPr>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9" name="Rectangle 9">
            <a:extLst>
              <a:ext uri="{FF2B5EF4-FFF2-40B4-BE49-F238E27FC236}">
                <a16:creationId xmlns:a16="http://schemas.microsoft.com/office/drawing/2014/main" id="{B3E60A25-62D1-0115-B711-BF42CB7D9313}"/>
              </a:ext>
            </a:extLst>
          </p:cNvPr>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a:p>
        </p:txBody>
      </p:sp>
      <p:sp>
        <p:nvSpPr>
          <p:cNvPr id="1031" name="Line 10">
            <a:extLst>
              <a:ext uri="{FF2B5EF4-FFF2-40B4-BE49-F238E27FC236}">
                <a16:creationId xmlns:a16="http://schemas.microsoft.com/office/drawing/2014/main" id="{374BF5BD-49CA-5A1C-FE4A-3DD5ABE8C9D1}"/>
              </a:ext>
            </a:extLst>
          </p:cNvPr>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11">
            <a:extLst>
              <a:ext uri="{FF2B5EF4-FFF2-40B4-BE49-F238E27FC236}">
                <a16:creationId xmlns:a16="http://schemas.microsoft.com/office/drawing/2014/main" id="{0EAB9911-9D1B-0A7B-DA17-C30EBEC7600E}"/>
              </a:ext>
            </a:extLst>
          </p:cNvPr>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33" name="Group 14">
            <a:extLst>
              <a:ext uri="{FF2B5EF4-FFF2-40B4-BE49-F238E27FC236}">
                <a16:creationId xmlns:a16="http://schemas.microsoft.com/office/drawing/2014/main" id="{41D61B50-5230-CCCA-F7D2-145D16D8DDE8}"/>
              </a:ext>
            </a:extLst>
          </p:cNvPr>
          <p:cNvGrpSpPr>
            <a:grpSpLocks/>
          </p:cNvGrpSpPr>
          <p:nvPr userDrawn="1"/>
        </p:nvGrpSpPr>
        <p:grpSpPr bwMode="auto">
          <a:xfrm>
            <a:off x="627063" y="360363"/>
            <a:ext cx="10906125" cy="6124575"/>
            <a:chOff x="296" y="227"/>
            <a:chExt cx="5153" cy="3858"/>
          </a:xfrm>
        </p:grpSpPr>
        <p:grpSp>
          <p:nvGrpSpPr>
            <p:cNvPr id="1049" name="Group 13">
              <a:extLst>
                <a:ext uri="{FF2B5EF4-FFF2-40B4-BE49-F238E27FC236}">
                  <a16:creationId xmlns:a16="http://schemas.microsoft.com/office/drawing/2014/main" id="{E86E1312-46B6-9015-89C9-17AEDA7C7998}"/>
                </a:ext>
              </a:extLst>
            </p:cNvPr>
            <p:cNvGrpSpPr>
              <a:grpSpLocks/>
            </p:cNvGrpSpPr>
            <p:nvPr userDrawn="1"/>
          </p:nvGrpSpPr>
          <p:grpSpPr bwMode="auto">
            <a:xfrm>
              <a:off x="296" y="235"/>
              <a:ext cx="5153" cy="3842"/>
              <a:chOff x="296" y="235"/>
              <a:chExt cx="5153" cy="3842"/>
            </a:xfrm>
          </p:grpSpPr>
          <p:grpSp>
            <p:nvGrpSpPr>
              <p:cNvPr id="1051" name="Group 12">
                <a:extLst>
                  <a:ext uri="{FF2B5EF4-FFF2-40B4-BE49-F238E27FC236}">
                    <a16:creationId xmlns:a16="http://schemas.microsoft.com/office/drawing/2014/main" id="{B4B70C99-6F3A-F6CA-982F-FA9E010217CE}"/>
                  </a:ext>
                </a:extLst>
              </p:cNvPr>
              <p:cNvGrpSpPr>
                <a:grpSpLocks/>
              </p:cNvGrpSpPr>
              <p:nvPr userDrawn="1"/>
            </p:nvGrpSpPr>
            <p:grpSpPr bwMode="auto">
              <a:xfrm>
                <a:off x="296" y="235"/>
                <a:ext cx="5153" cy="3842"/>
                <a:chOff x="296" y="235"/>
                <a:chExt cx="5153" cy="3842"/>
              </a:xfrm>
            </p:grpSpPr>
            <p:sp>
              <p:nvSpPr>
                <p:cNvPr id="97" name="Rectangle 8">
                  <a:extLst>
                    <a:ext uri="{FF2B5EF4-FFF2-40B4-BE49-F238E27FC236}">
                      <a16:creationId xmlns:a16="http://schemas.microsoft.com/office/drawing/2014/main" id="{9D5C5C86-0D75-709A-0FAC-47464C1BB441}"/>
                    </a:ext>
                  </a:extLst>
                </p:cNvPr>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a:p>
              </p:txBody>
            </p:sp>
            <p:sp>
              <p:nvSpPr>
                <p:cNvPr id="98" name="Rectangle 9">
                  <a:extLst>
                    <a:ext uri="{FF2B5EF4-FFF2-40B4-BE49-F238E27FC236}">
                      <a16:creationId xmlns:a16="http://schemas.microsoft.com/office/drawing/2014/main" id="{A10AD130-2215-B93F-498A-680AAAC54D85}"/>
                    </a:ext>
                  </a:extLst>
                </p:cNvPr>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a:p>
              </p:txBody>
            </p:sp>
          </p:grpSp>
          <p:sp>
            <p:nvSpPr>
              <p:cNvPr id="1052" name="Line 10">
                <a:extLst>
                  <a:ext uri="{FF2B5EF4-FFF2-40B4-BE49-F238E27FC236}">
                    <a16:creationId xmlns:a16="http://schemas.microsoft.com/office/drawing/2014/main" id="{C6A11662-31E0-4555-A82F-9E5D7FBE76F1}"/>
                  </a:ext>
                </a:extLst>
              </p:cNvPr>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50" name="Line 11">
              <a:extLst>
                <a:ext uri="{FF2B5EF4-FFF2-40B4-BE49-F238E27FC236}">
                  <a16:creationId xmlns:a16="http://schemas.microsoft.com/office/drawing/2014/main" id="{8A794484-BF9C-95C6-33AC-7A3914B5DE11}"/>
                </a:ext>
              </a:extLst>
            </p:cNvPr>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9" name="Прямоугольник 6">
            <a:extLst>
              <a:ext uri="{FF2B5EF4-FFF2-40B4-BE49-F238E27FC236}">
                <a16:creationId xmlns:a16="http://schemas.microsoft.com/office/drawing/2014/main" id="{69044496-D321-B39D-4E48-BA6B73751D5C}"/>
              </a:ext>
            </a:extLst>
          </p:cNvPr>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fld id="{5E79C5A8-2892-478F-9BC2-30E450EF967F}" type="slidenum">
              <a:rPr lang="ru-RU" altLang="en-US" sz="900" b="1">
                <a:solidFill>
                  <a:srgbClr val="CDAC09"/>
                </a:solidFill>
                <a:latin typeface="Arial" panose="020B0604020202020204" pitchFamily="34" charset="0"/>
                <a:ea typeface="Karla" pitchFamily="2" charset="0"/>
                <a:cs typeface="Arial" panose="020B0604020202020204" pitchFamily="34" charset="0"/>
              </a:rPr>
              <a:pPr algn="ctr" eaLnBrk="1" hangingPunct="1"/>
              <a:t>‹#›</a:t>
            </a:fld>
            <a:endParaRPr lang="ru-RU" altLang="en-US" sz="1200" b="1">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a:extLst>
              <a:ext uri="{FF2B5EF4-FFF2-40B4-BE49-F238E27FC236}">
                <a16:creationId xmlns:a16="http://schemas.microsoft.com/office/drawing/2014/main" id="{5D81F30A-FB6F-A0E1-1C41-26ECB4FF0B70}"/>
              </a:ext>
            </a:extLst>
          </p:cNvPr>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01" name="Прямоугольник 36">
            <a:extLst>
              <a:ext uri="{FF2B5EF4-FFF2-40B4-BE49-F238E27FC236}">
                <a16:creationId xmlns:a16="http://schemas.microsoft.com/office/drawing/2014/main" id="{CB9BF1A9-6497-5341-61E1-998A53818512}"/>
              </a:ext>
            </a:extLst>
          </p:cNvPr>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grpSp>
        <p:nvGrpSpPr>
          <p:cNvPr id="1037" name="Группа 37">
            <a:extLst>
              <a:ext uri="{FF2B5EF4-FFF2-40B4-BE49-F238E27FC236}">
                <a16:creationId xmlns:a16="http://schemas.microsoft.com/office/drawing/2014/main" id="{67B5C350-ABAD-7CC0-3DF9-ABD2B1620C9A}"/>
              </a:ext>
            </a:extLst>
          </p:cNvPr>
          <p:cNvGrpSpPr>
            <a:grpSpLocks/>
          </p:cNvGrpSpPr>
          <p:nvPr userDrawn="1"/>
        </p:nvGrpSpPr>
        <p:grpSpPr bwMode="auto">
          <a:xfrm>
            <a:off x="1220788" y="819150"/>
            <a:ext cx="681037" cy="165100"/>
            <a:chOff x="2152493" y="583267"/>
            <a:chExt cx="681788" cy="165205"/>
          </a:xfrm>
        </p:grpSpPr>
        <p:sp>
          <p:nvSpPr>
            <p:cNvPr id="103" name="Овал 5">
              <a:extLst>
                <a:ext uri="{FF2B5EF4-FFF2-40B4-BE49-F238E27FC236}">
                  <a16:creationId xmlns:a16="http://schemas.microsoft.com/office/drawing/2014/main" id="{D09E0F62-9A60-F14E-FFE7-D2C6A5A99CEB}"/>
                </a:ext>
              </a:extLst>
            </p:cNvPr>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04" name="Овал 6">
              <a:extLst>
                <a:ext uri="{FF2B5EF4-FFF2-40B4-BE49-F238E27FC236}">
                  <a16:creationId xmlns:a16="http://schemas.microsoft.com/office/drawing/2014/main" id="{ADBE9399-43F9-6DFF-D7F3-CA2589139336}"/>
                </a:ext>
              </a:extLst>
            </p:cNvPr>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05" name="Овал 7">
              <a:extLst>
                <a:ext uri="{FF2B5EF4-FFF2-40B4-BE49-F238E27FC236}">
                  <a16:creationId xmlns:a16="http://schemas.microsoft.com/office/drawing/2014/main" id="{D596C034-51EA-5ADC-9D50-640BED1C3039}"/>
                </a:ext>
              </a:extLst>
            </p:cNvPr>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grpSp>
      <p:cxnSp>
        <p:nvCxnSpPr>
          <p:cNvPr id="106" name="Прямая соединительная линия 33">
            <a:extLst>
              <a:ext uri="{FF2B5EF4-FFF2-40B4-BE49-F238E27FC236}">
                <a16:creationId xmlns:a16="http://schemas.microsoft.com/office/drawing/2014/main" id="{A99A10D7-39AC-C4C3-12BF-EAFEEDD04F8E}"/>
              </a:ext>
            </a:extLst>
          </p:cNvPr>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a:extLst>
              <a:ext uri="{FF2B5EF4-FFF2-40B4-BE49-F238E27FC236}">
                <a16:creationId xmlns:a16="http://schemas.microsoft.com/office/drawing/2014/main" id="{32B936A3-86B1-0096-0025-893A1D4179FA}"/>
              </a:ext>
            </a:extLst>
          </p:cNvPr>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40" name="Line 11">
            <a:extLst>
              <a:ext uri="{FF2B5EF4-FFF2-40B4-BE49-F238E27FC236}">
                <a16:creationId xmlns:a16="http://schemas.microsoft.com/office/drawing/2014/main" id="{A05500ED-F108-4FAC-E3F8-609211086DAA}"/>
              </a:ext>
            </a:extLst>
          </p:cNvPr>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7" name="Oval 116">
            <a:extLst>
              <a:ext uri="{FF2B5EF4-FFF2-40B4-BE49-F238E27FC236}">
                <a16:creationId xmlns:a16="http://schemas.microsoft.com/office/drawing/2014/main" id="{61A34B56-04F4-735B-090D-F5214BF8640D}"/>
              </a:ext>
            </a:extLst>
          </p:cNvPr>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8" name="Rectangle 117">
            <a:extLst>
              <a:ext uri="{FF2B5EF4-FFF2-40B4-BE49-F238E27FC236}">
                <a16:creationId xmlns:a16="http://schemas.microsoft.com/office/drawing/2014/main" id="{18814F7C-1CB2-BFF5-2FC7-5591A3D77C38}"/>
              </a:ext>
            </a:extLst>
          </p:cNvPr>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a:p>
        </p:txBody>
      </p:sp>
      <p:sp>
        <p:nvSpPr>
          <p:cNvPr id="119" name="Прямоугольник 6">
            <a:extLst>
              <a:ext uri="{FF2B5EF4-FFF2-40B4-BE49-F238E27FC236}">
                <a16:creationId xmlns:a16="http://schemas.microsoft.com/office/drawing/2014/main" id="{55242659-F4E4-A0FD-29E7-B7BBED3EE75A}"/>
              </a:ext>
            </a:extLst>
          </p:cNvPr>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fld id="{FFE377D7-A391-463E-B6E6-302EC5465022}" type="slidenum">
              <a:rPr lang="ru-RU" altLang="en-US" sz="1200" b="1">
                <a:solidFill>
                  <a:srgbClr val="2F4057"/>
                </a:solidFill>
                <a:latin typeface="Arial" panose="020B0604020202020204" pitchFamily="34" charset="0"/>
                <a:ea typeface="Karla" pitchFamily="2" charset="0"/>
                <a:cs typeface="Arial" panose="020B0604020202020204" pitchFamily="34" charset="0"/>
              </a:rPr>
              <a:pPr algn="ctr" eaLnBrk="1" hangingPunct="1"/>
              <a:t>‹#›</a:t>
            </a:fld>
            <a:endParaRPr lang="ru-RU" altLang="en-US" sz="1200" b="1">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a:extLst>
              <a:ext uri="{FF2B5EF4-FFF2-40B4-BE49-F238E27FC236}">
                <a16:creationId xmlns:a16="http://schemas.microsoft.com/office/drawing/2014/main" id="{8E19CE98-34FF-59B0-1A56-2EB70EAFB63D}"/>
              </a:ext>
            </a:extLst>
          </p:cNvPr>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131" name="Подзаголовок 2">
            <a:extLst>
              <a:ext uri="{FF2B5EF4-FFF2-40B4-BE49-F238E27FC236}">
                <a16:creationId xmlns:a16="http://schemas.microsoft.com/office/drawing/2014/main" id="{BABEE43B-8067-C49F-8222-EF0FA8DD4AD5}"/>
              </a:ext>
            </a:extLst>
          </p:cNvPr>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a:extLst>
              <a:ext uri="{FF2B5EF4-FFF2-40B4-BE49-F238E27FC236}">
                <a16:creationId xmlns:a16="http://schemas.microsoft.com/office/drawing/2014/main" id="{88A6C97B-5FBA-70C9-467E-DC66EFDEF016}"/>
              </a:ext>
            </a:extLst>
          </p:cNvPr>
          <p:cNvSpPr txBox="1">
            <a:spLocks noChangeArrowheads="1"/>
          </p:cNvSpPr>
          <p:nvPr/>
        </p:nvSpPr>
        <p:spPr bwMode="auto">
          <a:xfrm>
            <a:off x="1963691" y="3223187"/>
            <a:ext cx="82646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a:solidFill>
                  <a:srgbClr val="2F4057"/>
                </a:solidFill>
                <a:latin typeface="Arial" panose="020B0604020202020204" pitchFamily="34" charset="0"/>
                <a:cs typeface="Arial" panose="020B0604020202020204" pitchFamily="34" charset="0"/>
              </a:rPr>
              <a:t>Title 2 and 3 Development Code</a:t>
            </a:r>
          </a:p>
          <a:p>
            <a:pPr algn="ctr" eaLnBrk="1" hangingPunct="1"/>
            <a:endParaRPr lang="en-US" altLang="en-US" sz="1600">
              <a:latin typeface="Raleway ExtraBold" pitchFamily="2" charset="0"/>
            </a:endParaRPr>
          </a:p>
        </p:txBody>
      </p:sp>
      <p:sp>
        <p:nvSpPr>
          <p:cNvPr id="5123" name="TextBox 6">
            <a:extLst>
              <a:ext uri="{FF2B5EF4-FFF2-40B4-BE49-F238E27FC236}">
                <a16:creationId xmlns:a16="http://schemas.microsoft.com/office/drawing/2014/main" id="{8CA82CAC-0D1E-6A04-A926-E88F9BD762A8}"/>
              </a:ext>
            </a:extLst>
          </p:cNvPr>
          <p:cNvSpPr txBox="1">
            <a:spLocks noChangeArrowheads="1"/>
          </p:cNvSpPr>
          <p:nvPr/>
        </p:nvSpPr>
        <p:spPr bwMode="auto">
          <a:xfrm>
            <a:off x="2376488" y="4078288"/>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a:latin typeface="Arial" panose="020B0604020202020204" pitchFamily="34" charset="0"/>
                <a:cs typeface="Arial" panose="020B0604020202020204" pitchFamily="34" charset="0"/>
              </a:rPr>
              <a:t>City of Tacoma | Planning and Development Services</a:t>
            </a:r>
          </a:p>
          <a:p>
            <a:pPr algn="ctr" eaLnBrk="1" hangingPunct="1"/>
            <a:endParaRPr lang="en-US" altLang="en-US" sz="1600">
              <a:latin typeface="Raleway ExtraBold" pitchFamily="2" charset="0"/>
            </a:endParaRPr>
          </a:p>
        </p:txBody>
      </p:sp>
      <p:sp>
        <p:nvSpPr>
          <p:cNvPr id="5124" name="TextBox 8">
            <a:extLst>
              <a:ext uri="{FF2B5EF4-FFF2-40B4-BE49-F238E27FC236}">
                <a16:creationId xmlns:a16="http://schemas.microsoft.com/office/drawing/2014/main" id="{192FBC3C-D01F-8976-8302-10A65D8093CE}"/>
              </a:ext>
            </a:extLst>
          </p:cNvPr>
          <p:cNvSpPr txBox="1">
            <a:spLocks noChangeArrowheads="1"/>
          </p:cNvSpPr>
          <p:nvPr/>
        </p:nvSpPr>
        <p:spPr bwMode="auto">
          <a:xfrm>
            <a:off x="2322513" y="4722813"/>
            <a:ext cx="7439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a:solidFill>
                  <a:srgbClr val="2F4057"/>
                </a:solidFill>
                <a:latin typeface="Arial" panose="020B0604020202020204" pitchFamily="34" charset="0"/>
                <a:cs typeface="Arial" panose="020B0604020202020204" pitchFamily="34" charset="0"/>
              </a:rPr>
              <a:t>Tacoma Permit Advisory Group</a:t>
            </a:r>
          </a:p>
          <a:p>
            <a:pPr algn="ctr" eaLnBrk="1" hangingPunct="1"/>
            <a:r>
              <a:rPr lang="en-US" altLang="en-US" sz="2400" b="1">
                <a:solidFill>
                  <a:srgbClr val="2F4057"/>
                </a:solidFill>
                <a:latin typeface="Arial" panose="020B0604020202020204" pitchFamily="34" charset="0"/>
                <a:cs typeface="Arial" panose="020B0604020202020204" pitchFamily="34" charset="0"/>
              </a:rPr>
              <a:t>April 19, 2023</a:t>
            </a:r>
          </a:p>
          <a:p>
            <a:pPr algn="ctr" eaLnBrk="1" hangingPunct="1"/>
            <a:r>
              <a:rPr lang="en-US" altLang="en-US" sz="2400" b="1">
                <a:solidFill>
                  <a:srgbClr val="2F4057"/>
                </a:solidFill>
                <a:latin typeface="Arial" panose="020B0604020202020204" pitchFamily="34" charset="0"/>
                <a:cs typeface="Arial" panose="020B0604020202020204" pitchFamily="34" charset="0"/>
              </a:rPr>
              <a:t>ITEM # 1</a:t>
            </a:r>
          </a:p>
          <a:p>
            <a:pPr algn="ctr" eaLnBrk="1" hangingPunct="1"/>
            <a:endParaRPr lang="en-US" altLang="en-US" sz="2400">
              <a:latin typeface="Raleway ExtraBold"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a:extLst>
              <a:ext uri="{FF2B5EF4-FFF2-40B4-BE49-F238E27FC236}">
                <a16:creationId xmlns:a16="http://schemas.microsoft.com/office/drawing/2014/main" id="{108768A6-013C-85D9-854B-A17980839473}"/>
              </a:ext>
            </a:extLst>
          </p:cNvPr>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a:solidFill>
                  <a:schemeClr val="bg1"/>
                </a:solidFill>
                <a:latin typeface="Arial" panose="020B0604020202020204" pitchFamily="34" charset="0"/>
                <a:cs typeface="Arial" panose="020B0604020202020204" pitchFamily="34" charset="0"/>
              </a:rPr>
              <a:t>OVERVIEW</a:t>
            </a:r>
            <a:endParaRPr lang="en-US" altLang="en-US" sz="1600" b="1">
              <a:solidFill>
                <a:srgbClr val="CA4E39"/>
              </a:solidFill>
              <a:latin typeface="Arial" panose="020B0604020202020204" pitchFamily="34" charset="0"/>
              <a:cs typeface="Arial" panose="020B0604020202020204" pitchFamily="34" charset="0"/>
            </a:endParaRPr>
          </a:p>
          <a:p>
            <a:pPr eaLnBrk="1" hangingPunct="1"/>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22ACD98E-5F41-1EB5-B97B-F9C6710628A3}"/>
              </a:ext>
            </a:extLst>
          </p:cNvPr>
          <p:cNvSpPr txBox="1">
            <a:spLocks/>
          </p:cNvSpPr>
          <p:nvPr/>
        </p:nvSpPr>
        <p:spPr>
          <a:xfrm>
            <a:off x="1336956" y="2203012"/>
            <a:ext cx="5807915" cy="3613588"/>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None/>
              <a:defRPr/>
            </a:pPr>
            <a:r>
              <a:rPr lang="en-US" kern="0">
                <a:latin typeface="Arial" panose="020B0604020202020204" pitchFamily="34" charset="0"/>
                <a:ea typeface="Karla" pitchFamily="2" charset="0"/>
                <a:cs typeface="Arial" panose="020B0604020202020204" pitchFamily="34" charset="0"/>
              </a:rPr>
              <a:t>Scope of Changes:</a:t>
            </a:r>
          </a:p>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Clerical</a:t>
            </a:r>
          </a:p>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Enhancements</a:t>
            </a:r>
          </a:p>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Coordination</a:t>
            </a:r>
          </a:p>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Clarity</a:t>
            </a:r>
          </a:p>
          <a:p>
            <a:pPr fontAlgn="auto">
              <a:lnSpc>
                <a:spcPct val="150000"/>
              </a:lnSpc>
              <a:spcBef>
                <a:spcPts val="0"/>
              </a:spcBef>
              <a:spcAft>
                <a:spcPts val="0"/>
              </a:spcAft>
              <a:defRPr/>
            </a:pPr>
            <a:endParaRPr lang="en-US" ker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endParaRPr lang="en-US" kern="0">
              <a:latin typeface="Arial" panose="020B0604020202020204" pitchFamily="34" charset="0"/>
              <a:ea typeface="Karla" pitchFamily="2" charset="0"/>
              <a:cs typeface="Arial" panose="020B0604020202020204" pitchFamily="34" charset="0"/>
            </a:endParaRPr>
          </a:p>
        </p:txBody>
      </p:sp>
      <p:graphicFrame>
        <p:nvGraphicFramePr>
          <p:cNvPr id="4" name="Diagram 3">
            <a:extLst>
              <a:ext uri="{FF2B5EF4-FFF2-40B4-BE49-F238E27FC236}">
                <a16:creationId xmlns:a16="http://schemas.microsoft.com/office/drawing/2014/main" id="{C0C22186-0B60-CB83-CE58-175BE30294E9}"/>
              </a:ext>
            </a:extLst>
          </p:cNvPr>
          <p:cNvGraphicFramePr/>
          <p:nvPr>
            <p:extLst>
              <p:ext uri="{D42A27DB-BD31-4B8C-83A1-F6EECF244321}">
                <p14:modId xmlns:p14="http://schemas.microsoft.com/office/powerpoint/2010/main" val="251906686"/>
              </p:ext>
            </p:extLst>
          </p:nvPr>
        </p:nvGraphicFramePr>
        <p:xfrm>
          <a:off x="6096000" y="2203013"/>
          <a:ext cx="4440518" cy="3613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780DA785-317A-63BA-2A87-6D5FB3993E35}"/>
              </a:ext>
            </a:extLst>
          </p:cNvPr>
          <p:cNvSpPr txBox="1">
            <a:spLocks noChangeArrowheads="1"/>
          </p:cNvSpPr>
          <p:nvPr/>
        </p:nvSpPr>
        <p:spPr bwMode="auto">
          <a:xfrm>
            <a:off x="1897063"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a:solidFill>
                  <a:schemeClr val="bg1"/>
                </a:solidFill>
                <a:latin typeface="Arial" panose="020B0604020202020204" pitchFamily="34" charset="0"/>
                <a:cs typeface="Arial" panose="020B0604020202020204" pitchFamily="34" charset="0"/>
              </a:rPr>
              <a:t>BACKGROUND</a:t>
            </a:r>
            <a:endParaRPr lang="en-US" altLang="en-US" sz="1600" b="1">
              <a:solidFill>
                <a:srgbClr val="CA4E39"/>
              </a:solidFill>
              <a:latin typeface="Arial" panose="020B0604020202020204" pitchFamily="34" charset="0"/>
              <a:cs typeface="Arial" panose="020B0604020202020204" pitchFamily="34" charset="0"/>
            </a:endParaRPr>
          </a:p>
          <a:p>
            <a:pPr eaLnBrk="1" hangingPunct="1"/>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4AA2A33A-BFA2-1909-E8CA-F321F5354FEB}"/>
              </a:ext>
            </a:extLst>
          </p:cNvPr>
          <p:cNvSpPr txBox="1">
            <a:spLocks/>
          </p:cNvSpPr>
          <p:nvPr/>
        </p:nvSpPr>
        <p:spPr>
          <a:xfrm>
            <a:off x="1897063" y="1782763"/>
            <a:ext cx="8654396" cy="3887787"/>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Model Building Codes Published on 3-year Cycle</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New Washington State Building Codes Effective July 1, 2023</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The City May Amend State Code in Some Cases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126CEAD6-0704-1E1D-34A6-6DD99B031504}"/>
              </a:ext>
            </a:extLst>
          </p:cNvPr>
          <p:cNvSpPr txBox="1">
            <a:spLocks noChangeArrowheads="1"/>
          </p:cNvSpPr>
          <p:nvPr/>
        </p:nvSpPr>
        <p:spPr bwMode="auto">
          <a:xfrm>
            <a:off x="1897063"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a:solidFill>
                  <a:schemeClr val="bg1"/>
                </a:solidFill>
                <a:latin typeface="Arial" panose="020B0604020202020204" pitchFamily="34" charset="0"/>
                <a:cs typeface="Arial" panose="020B0604020202020204" pitchFamily="34" charset="0"/>
              </a:rPr>
              <a:t>ISSUES</a:t>
            </a:r>
            <a:endParaRPr lang="en-US" altLang="en-US" sz="1600" b="1">
              <a:solidFill>
                <a:srgbClr val="CA4E39"/>
              </a:solidFill>
              <a:latin typeface="Arial" panose="020B0604020202020204" pitchFamily="34" charset="0"/>
              <a:cs typeface="Arial" panose="020B0604020202020204" pitchFamily="34" charset="0"/>
            </a:endParaRPr>
          </a:p>
          <a:p>
            <a:pPr eaLnBrk="1" hangingPunct="1"/>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9BAE458B-5555-DF24-7BC3-8201FBD89EC6}"/>
              </a:ext>
            </a:extLst>
          </p:cNvPr>
          <p:cNvSpPr txBox="1">
            <a:spLocks/>
          </p:cNvSpPr>
          <p:nvPr/>
        </p:nvSpPr>
        <p:spPr>
          <a:xfrm>
            <a:off x="1897063" y="1414463"/>
            <a:ext cx="8637587" cy="4497387"/>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None/>
              <a:defRPr/>
            </a:pPr>
            <a:r>
              <a:rPr lang="en-US" sz="3200" kern="0">
                <a:latin typeface="Arial" panose="020B0604020202020204" pitchFamily="34" charset="0"/>
                <a:ea typeface="Karla" pitchFamily="2" charset="0"/>
                <a:cs typeface="Arial" panose="020B0604020202020204" pitchFamily="34" charset="0"/>
              </a:rPr>
              <a:t>Significant Changes to State Code:</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Electric Vehicle Charging Infrastructure</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Energy Code</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Energy Storage Systems</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All Gender Facilities</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High-Rise Fire Sprinkler Retrofit</a:t>
            </a:r>
          </a:p>
          <a:p>
            <a:pPr fontAlgn="auto">
              <a:lnSpc>
                <a:spcPct val="150000"/>
              </a:lnSpc>
              <a:spcBef>
                <a:spcPts val="0"/>
              </a:spcBef>
              <a:spcAft>
                <a:spcPts val="0"/>
              </a:spcAft>
              <a:defRPr/>
            </a:pPr>
            <a:endParaRPr lang="en-US" sz="1800" kern="0">
              <a:latin typeface="Arial" panose="020B0604020202020204" pitchFamily="34" charset="0"/>
              <a:ea typeface="Karla" pitchFamily="2"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a:extLst>
              <a:ext uri="{FF2B5EF4-FFF2-40B4-BE49-F238E27FC236}">
                <a16:creationId xmlns:a16="http://schemas.microsoft.com/office/drawing/2014/main" id="{B9105B16-B7F6-0408-50ED-950004CC0347}"/>
              </a:ext>
            </a:extLst>
          </p:cNvPr>
          <p:cNvSpPr txBox="1">
            <a:spLocks noChangeArrowheads="1"/>
          </p:cNvSpPr>
          <p:nvPr/>
        </p:nvSpPr>
        <p:spPr bwMode="auto">
          <a:xfrm>
            <a:off x="1897063" y="658813"/>
            <a:ext cx="99504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a:solidFill>
                  <a:schemeClr val="bg1"/>
                </a:solidFill>
                <a:latin typeface="Arial" panose="020B0604020202020204" pitchFamily="34" charset="0"/>
                <a:cs typeface="Arial" panose="020B0604020202020204" pitchFamily="34" charset="0"/>
              </a:rPr>
              <a:t>PROPOSED REVISIONS</a:t>
            </a:r>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EDF667A9-4903-9AE8-A7A4-0D12BE618CCD}"/>
              </a:ext>
            </a:extLst>
          </p:cNvPr>
          <p:cNvSpPr txBox="1">
            <a:spLocks/>
          </p:cNvSpPr>
          <p:nvPr/>
        </p:nvSpPr>
        <p:spPr>
          <a:xfrm>
            <a:off x="1897063" y="1711325"/>
            <a:ext cx="8504237" cy="3902075"/>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endParaRPr lang="en-US" sz="2000" kern="0">
              <a:latin typeface="Arial" panose="020B0604020202020204" pitchFamily="34" charset="0"/>
              <a:ea typeface="Karla" pitchFamily="2" charset="0"/>
              <a:cs typeface="Arial" panose="020B0604020202020204" pitchFamily="34" charset="0"/>
            </a:endParaRPr>
          </a:p>
        </p:txBody>
      </p:sp>
      <p:sp>
        <p:nvSpPr>
          <p:cNvPr id="7" name="TextBox 6">
            <a:extLst>
              <a:ext uri="{FF2B5EF4-FFF2-40B4-BE49-F238E27FC236}">
                <a16:creationId xmlns:a16="http://schemas.microsoft.com/office/drawing/2014/main" id="{EF5D4EAE-2A62-A343-8D66-5C4DE607E9C2}"/>
              </a:ext>
            </a:extLst>
          </p:cNvPr>
          <p:cNvSpPr txBox="1"/>
          <p:nvPr/>
        </p:nvSpPr>
        <p:spPr>
          <a:xfrm>
            <a:off x="1698204" y="1662747"/>
            <a:ext cx="8596733" cy="3532505"/>
          </a:xfrm>
          <a:prstGeom prst="rect">
            <a:avLst/>
          </a:prstGeom>
          <a:noFill/>
        </p:spPr>
        <p:txBody>
          <a:bodyPr wrap="square" lIns="91440" tIns="45720" rIns="91440" bIns="45720" anchor="t">
            <a:spAutoFit/>
          </a:bodyPr>
          <a:lstStyle/>
          <a:p>
            <a:pPr marL="0" marR="0" lvl="0" indent="0" algn="l" defTabSz="914400" rtl="0" eaLnBrk="0" fontAlgn="auto" latinLnBrk="0" hangingPunct="0">
              <a:lnSpc>
                <a:spcPct val="150000"/>
              </a:lnSpc>
              <a:spcBef>
                <a:spcPts val="0"/>
              </a:spcBef>
              <a:spcAft>
                <a:spcPts val="0"/>
              </a:spcAft>
              <a:buClrTx/>
              <a:buSzTx/>
              <a:buFontTx/>
              <a:buNone/>
              <a:tabLst/>
              <a:defRPr/>
            </a:pPr>
            <a:r>
              <a:rPr lang="en-US" sz="3200" kern="0">
                <a:latin typeface="Arial"/>
                <a:ea typeface="Karla" pitchFamily="2" charset="0"/>
                <a:cs typeface="Arial"/>
              </a:rPr>
              <a:t>Minor</a:t>
            </a:r>
            <a:r>
              <a:rPr kumimoji="0" lang="en-US" sz="3200" b="0" i="0" u="none" strike="noStrike" kern="0" cap="none" spc="0" normalizeH="0" baseline="0" noProof="0">
                <a:ln>
                  <a:noFill/>
                </a:ln>
                <a:effectLst/>
                <a:uLnTx/>
                <a:uFillTx/>
                <a:latin typeface="Arial"/>
                <a:ea typeface="Karla" pitchFamily="2" charset="0"/>
                <a:cs typeface="Arial"/>
              </a:rPr>
              <a:t> Changes to </a:t>
            </a:r>
            <a:r>
              <a:rPr lang="en-US" sz="3200" kern="0">
                <a:latin typeface="Arial"/>
                <a:ea typeface="Karla" pitchFamily="2" charset="0"/>
                <a:cs typeface="Arial"/>
              </a:rPr>
              <a:t>TMC</a:t>
            </a:r>
            <a:r>
              <a:rPr kumimoji="0" lang="en-US" sz="3200" b="0" i="0" u="none" strike="noStrike" kern="0" cap="none" spc="0" normalizeH="0" baseline="0" noProof="0">
                <a:ln>
                  <a:noFill/>
                </a:ln>
                <a:effectLst/>
                <a:uLnTx/>
                <a:uFillTx/>
                <a:latin typeface="Arial"/>
                <a:ea typeface="Karla" pitchFamily="2" charset="0"/>
                <a:cs typeface="Arial"/>
              </a:rPr>
              <a:t>:</a:t>
            </a:r>
          </a:p>
          <a:p>
            <a:pPr marL="342900" marR="0" lvl="0" indent="-342900" algn="l" defTabSz="914400" rtl="0" eaLnBrk="0" fontAlgn="auto" latinLnBrk="0" hangingPunct="0">
              <a:lnSpc>
                <a:spcPct val="15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prstClr val="black"/>
                </a:solidFill>
                <a:effectLst/>
                <a:uLnTx/>
                <a:uFillTx/>
                <a:latin typeface="Arial" panose="020B0604020202020204" pitchFamily="34" charset="0"/>
                <a:ea typeface="Karla" pitchFamily="2" charset="0"/>
                <a:cs typeface="Arial" panose="020B0604020202020204" pitchFamily="34" charset="0"/>
              </a:rPr>
              <a:t>2.02.015* Neighboring Properties</a:t>
            </a:r>
          </a:p>
          <a:p>
            <a:pPr marL="342900" marR="0" lvl="0" indent="-342900" algn="l" defTabSz="914400" rtl="0" eaLnBrk="0" fontAlgn="auto" latinLnBrk="0" hangingPunct="0">
              <a:lnSpc>
                <a:spcPct val="15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prstClr val="black"/>
                </a:solidFill>
                <a:effectLst/>
                <a:uLnTx/>
                <a:uFillTx/>
                <a:latin typeface="Arial" panose="020B0604020202020204" pitchFamily="34" charset="0"/>
                <a:ea typeface="Karla" pitchFamily="2" charset="0"/>
                <a:cs typeface="Arial" panose="020B0604020202020204" pitchFamily="34" charset="0"/>
              </a:rPr>
              <a:t>2.02.207 Encroachments</a:t>
            </a:r>
          </a:p>
          <a:p>
            <a:pPr marL="342900" marR="0" lvl="0" indent="-342900" algn="l" defTabSz="914400" rtl="0" eaLnBrk="0" fontAlgn="auto" latinLnBrk="0" hangingPunct="0">
              <a:lnSpc>
                <a:spcPct val="150000"/>
              </a:lnSpc>
              <a:spcBef>
                <a:spcPts val="0"/>
              </a:spcBef>
              <a:spcAft>
                <a:spcPts val="0"/>
              </a:spcAft>
              <a:buClrTx/>
              <a:buSzTx/>
              <a:buFont typeface="Arial" panose="020B0604020202020204" pitchFamily="34" charset="0"/>
              <a:buChar char="•"/>
              <a:tabLst/>
              <a:defRPr/>
            </a:pPr>
            <a:r>
              <a:rPr lang="en-US" sz="2400" kern="0">
                <a:solidFill>
                  <a:prstClr val="black"/>
                </a:solidFill>
                <a:latin typeface="Arial" panose="020B0604020202020204" pitchFamily="34" charset="0"/>
                <a:ea typeface="Karla" pitchFamily="2" charset="0"/>
                <a:cs typeface="Arial" panose="020B0604020202020204" pitchFamily="34" charset="0"/>
              </a:rPr>
              <a:t>2.02.275 Political Signs</a:t>
            </a:r>
          </a:p>
          <a:p>
            <a:pPr marL="342900" marR="0" lvl="0" indent="-342900" algn="l" defTabSz="914400" rtl="0" eaLnBrk="0" fontAlgn="auto" latinLnBrk="0" hangingPunct="0">
              <a:lnSpc>
                <a:spcPct val="150000"/>
              </a:lnSpc>
              <a:spcBef>
                <a:spcPts val="0"/>
              </a:spcBef>
              <a:spcAft>
                <a:spcPts val="0"/>
              </a:spcAft>
              <a:buClrTx/>
              <a:buSzTx/>
              <a:buFont typeface="Arial" panose="020B0604020202020204" pitchFamily="34" charset="0"/>
              <a:buChar char="•"/>
              <a:tabLst/>
              <a:defRPr/>
            </a:pPr>
            <a:r>
              <a:rPr kumimoji="0" lang="en-US" sz="2400" b="0" i="0" u="none" strike="noStrike" kern="0" cap="none" spc="0" normalizeH="0" baseline="0" noProof="0">
                <a:ln>
                  <a:noFill/>
                </a:ln>
                <a:solidFill>
                  <a:prstClr val="black"/>
                </a:solidFill>
                <a:effectLst/>
                <a:uLnTx/>
                <a:uFillTx/>
                <a:latin typeface="Arial" panose="020B0604020202020204" pitchFamily="34" charset="0"/>
                <a:ea typeface="Karla" pitchFamily="2" charset="0"/>
                <a:cs typeface="Arial" panose="020B0604020202020204" pitchFamily="34" charset="0"/>
              </a:rPr>
              <a:t>2.22.040 Off Site Improvements</a:t>
            </a:r>
          </a:p>
          <a:p>
            <a:pPr marL="342900" marR="0" lvl="0" indent="-342900" algn="l" defTabSz="914400" rtl="0" eaLnBrk="0" fontAlgn="auto" latinLnBrk="0" hangingPunct="0">
              <a:lnSpc>
                <a:spcPct val="150000"/>
              </a:lnSpc>
              <a:spcBef>
                <a:spcPts val="0"/>
              </a:spcBef>
              <a:spcAft>
                <a:spcPts val="0"/>
              </a:spcAft>
              <a:buClrTx/>
              <a:buSzTx/>
              <a:buFont typeface="Arial" panose="020B0604020202020204" pitchFamily="34" charset="0"/>
              <a:buChar char="•"/>
              <a:tabLst/>
              <a:defRPr/>
            </a:pPr>
            <a:endParaRPr kumimoji="0" lang="en-US" sz="2400" b="0" i="0" u="none" strike="noStrike" kern="0" cap="none" spc="0" normalizeH="0" baseline="0" noProof="0">
              <a:ln>
                <a:noFill/>
              </a:ln>
              <a:solidFill>
                <a:prstClr val="black"/>
              </a:solidFill>
              <a:effectLst/>
              <a:uLnTx/>
              <a:uFillTx/>
              <a:latin typeface="Arial" panose="020B0604020202020204" pitchFamily="34" charset="0"/>
              <a:ea typeface="Karla" pitchFamily="2"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Box 3">
            <a:extLst>
              <a:ext uri="{FF2B5EF4-FFF2-40B4-BE49-F238E27FC236}">
                <a16:creationId xmlns:a16="http://schemas.microsoft.com/office/drawing/2014/main" id="{646D8264-1DB1-46F4-5DD6-21C083F0D1C6}"/>
              </a:ext>
            </a:extLst>
          </p:cNvPr>
          <p:cNvSpPr txBox="1">
            <a:spLocks noChangeArrowheads="1"/>
          </p:cNvSpPr>
          <p:nvPr/>
        </p:nvSpPr>
        <p:spPr bwMode="auto">
          <a:xfrm>
            <a:off x="1890713" y="650875"/>
            <a:ext cx="99504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3200" b="1">
                <a:solidFill>
                  <a:schemeClr val="bg1"/>
                </a:solidFill>
                <a:latin typeface="Arial" panose="020B0604020202020204" pitchFamily="34" charset="0"/>
                <a:cs typeface="Arial" panose="020B0604020202020204" pitchFamily="34" charset="0"/>
              </a:rPr>
              <a:t>HEALTH, EQUITY &amp; SUSTAINABILITY ANALYSIS</a:t>
            </a:r>
            <a:endParaRPr lang="en-US" altLang="en-US" b="1">
              <a:solidFill>
                <a:srgbClr val="CA4E39"/>
              </a:solidFill>
              <a:latin typeface="Arial" panose="020B0604020202020204" pitchFamily="34" charset="0"/>
              <a:cs typeface="Arial" panose="020B0604020202020204" pitchFamily="34" charset="0"/>
            </a:endParaRPr>
          </a:p>
          <a:p>
            <a:pPr eaLnBrk="1" hangingPunct="1"/>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363DE2C0-9895-53C7-DC0A-E98B6D7C5B5A}"/>
              </a:ext>
            </a:extLst>
          </p:cNvPr>
          <p:cNvSpPr txBox="1">
            <a:spLocks/>
          </p:cNvSpPr>
          <p:nvPr/>
        </p:nvSpPr>
        <p:spPr>
          <a:xfrm>
            <a:off x="1890713" y="1709738"/>
            <a:ext cx="8485187" cy="40433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Impacts to Neighboring Properties</a:t>
            </a:r>
          </a:p>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Electric Vehicle Charging Infrastructure</a:t>
            </a:r>
          </a:p>
          <a:p>
            <a:pPr fontAlgn="auto">
              <a:lnSpc>
                <a:spcPct val="150000"/>
              </a:lnSpc>
              <a:spcBef>
                <a:spcPts val="0"/>
              </a:spcBef>
              <a:spcAft>
                <a:spcPts val="0"/>
              </a:spcAft>
              <a:defRPr/>
            </a:pPr>
            <a:r>
              <a:rPr lang="en-US" kern="0">
                <a:latin typeface="Arial" panose="020B0604020202020204" pitchFamily="34" charset="0"/>
                <a:ea typeface="Karla" pitchFamily="2" charset="0"/>
                <a:cs typeface="Arial" panose="020B0604020202020204" pitchFamily="34" charset="0"/>
              </a:rPr>
              <a:t>Minimum Construction Standards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a:extLst>
              <a:ext uri="{FF2B5EF4-FFF2-40B4-BE49-F238E27FC236}">
                <a16:creationId xmlns:a16="http://schemas.microsoft.com/office/drawing/2014/main" id="{27C73781-23AE-924F-0BB0-B46AA41066B8}"/>
              </a:ext>
            </a:extLst>
          </p:cNvPr>
          <p:cNvSpPr txBox="1">
            <a:spLocks noChangeArrowheads="1"/>
          </p:cNvSpPr>
          <p:nvPr/>
        </p:nvSpPr>
        <p:spPr bwMode="auto">
          <a:xfrm>
            <a:off x="1890713" y="650875"/>
            <a:ext cx="99504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a:solidFill>
                  <a:schemeClr val="bg1"/>
                </a:solidFill>
                <a:latin typeface="Arial" panose="020B0604020202020204" pitchFamily="34" charset="0"/>
                <a:cs typeface="Arial" panose="020B0604020202020204" pitchFamily="34" charset="0"/>
              </a:rPr>
              <a:t>OUTREACH</a:t>
            </a:r>
            <a:endParaRPr lang="en-US" altLang="en-US" sz="2800" b="1">
              <a:solidFill>
                <a:srgbClr val="CA4E39"/>
              </a:solidFill>
              <a:latin typeface="Arial" panose="020B0604020202020204" pitchFamily="34" charset="0"/>
              <a:cs typeface="Arial" panose="020B0604020202020204" pitchFamily="34" charset="0"/>
            </a:endParaRPr>
          </a:p>
          <a:p>
            <a:pPr eaLnBrk="1" hangingPunct="1"/>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F607E4C0-7957-F063-70DF-27C347A0B869}"/>
              </a:ext>
            </a:extLst>
          </p:cNvPr>
          <p:cNvSpPr txBox="1">
            <a:spLocks/>
          </p:cNvSpPr>
          <p:nvPr/>
        </p:nvSpPr>
        <p:spPr>
          <a:xfrm>
            <a:off x="1890713" y="1666875"/>
            <a:ext cx="8542337" cy="4664075"/>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ICC Code Hearings - Ongoing</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Washington State Technical Advisory Groups - Ongoing </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Tacoma Permit Advisory Group – April 19th</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Board of Building Appeals – April 25th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a:extLst>
              <a:ext uri="{FF2B5EF4-FFF2-40B4-BE49-F238E27FC236}">
                <a16:creationId xmlns:a16="http://schemas.microsoft.com/office/drawing/2014/main" id="{9259D86C-734B-9FE2-7FFF-404D81E7F418}"/>
              </a:ext>
            </a:extLst>
          </p:cNvPr>
          <p:cNvSpPr txBox="1">
            <a:spLocks noChangeArrowheads="1"/>
          </p:cNvSpPr>
          <p:nvPr/>
        </p:nvSpPr>
        <p:spPr bwMode="auto">
          <a:xfrm>
            <a:off x="1897063" y="658813"/>
            <a:ext cx="99504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a:solidFill>
                  <a:schemeClr val="bg1"/>
                </a:solidFill>
                <a:latin typeface="Arial" panose="020B0604020202020204" pitchFamily="34" charset="0"/>
                <a:cs typeface="Arial" panose="020B0604020202020204" pitchFamily="34" charset="0"/>
              </a:rPr>
              <a:t>NEXT STEPS</a:t>
            </a:r>
            <a:endParaRPr lang="en-US" altLang="en-US" sz="2800" b="1">
              <a:solidFill>
                <a:srgbClr val="CA4E39"/>
              </a:solidFill>
              <a:latin typeface="Arial" panose="020B0604020202020204" pitchFamily="34" charset="0"/>
              <a:cs typeface="Arial" panose="020B0604020202020204" pitchFamily="34" charset="0"/>
            </a:endParaRPr>
          </a:p>
          <a:p>
            <a:pPr eaLnBrk="1" hangingPunct="1"/>
            <a:endParaRPr lang="en-US" altLang="en-US" sz="1600">
              <a:solidFill>
                <a:schemeClr val="bg1"/>
              </a:solidFill>
              <a:latin typeface="Raleway ExtraBold" pitchFamily="2" charset="0"/>
            </a:endParaRPr>
          </a:p>
        </p:txBody>
      </p:sp>
      <p:sp>
        <p:nvSpPr>
          <p:cNvPr id="27" name="Подзаголовок 2">
            <a:extLst>
              <a:ext uri="{FF2B5EF4-FFF2-40B4-BE49-F238E27FC236}">
                <a16:creationId xmlns:a16="http://schemas.microsoft.com/office/drawing/2014/main" id="{C9C666DE-EEA6-DC70-B2B1-2CF7783EA70F}"/>
              </a:ext>
            </a:extLst>
          </p:cNvPr>
          <p:cNvSpPr txBox="1">
            <a:spLocks/>
          </p:cNvSpPr>
          <p:nvPr/>
        </p:nvSpPr>
        <p:spPr>
          <a:xfrm>
            <a:off x="1897063" y="1900238"/>
            <a:ext cx="8459787" cy="1825625"/>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Council Committee Review – May 10</a:t>
            </a:r>
            <a:r>
              <a:rPr lang="en-US" sz="2400" kern="0" baseline="30000">
                <a:latin typeface="Arial" panose="020B0604020202020204" pitchFamily="34" charset="0"/>
                <a:ea typeface="Karla" pitchFamily="2" charset="0"/>
                <a:cs typeface="Arial" panose="020B0604020202020204" pitchFamily="34" charset="0"/>
              </a:rPr>
              <a:t>th</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City Council Consideration – May 23</a:t>
            </a:r>
            <a:r>
              <a:rPr lang="en-US" sz="2400" kern="0" baseline="30000">
                <a:latin typeface="Arial" panose="020B0604020202020204" pitchFamily="34" charset="0"/>
                <a:ea typeface="Karla" pitchFamily="2" charset="0"/>
                <a:cs typeface="Arial" panose="020B0604020202020204" pitchFamily="34" charset="0"/>
              </a:rPr>
              <a:t>rd</a:t>
            </a:r>
            <a:r>
              <a:rPr lang="en-US" sz="2400" ker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Ordinance Effective Date – July 1</a:t>
            </a:r>
            <a:r>
              <a:rPr lang="en-US" sz="2400" kern="0" baseline="30000">
                <a:latin typeface="Arial" panose="020B0604020202020204" pitchFamily="34" charset="0"/>
                <a:ea typeface="Karla" pitchFamily="2" charset="0"/>
                <a:cs typeface="Arial" panose="020B0604020202020204" pitchFamily="34" charset="0"/>
              </a:rPr>
              <a:t>st</a:t>
            </a:r>
            <a:endParaRPr lang="en-US" sz="2400" ker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sz="2400" kern="0">
                <a:latin typeface="Arial" panose="020B0604020202020204" pitchFamily="34" charset="0"/>
                <a:ea typeface="Karla" pitchFamily="2" charset="0"/>
                <a:cs typeface="Arial" panose="020B0604020202020204" pitchFamily="34" charset="0"/>
              </a:rPr>
              <a:t>Additional Education &amp; Outreach - Ongoing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a:extLst>
              <a:ext uri="{FF2B5EF4-FFF2-40B4-BE49-F238E27FC236}">
                <a16:creationId xmlns:a16="http://schemas.microsoft.com/office/drawing/2014/main" id="{88A6C97B-5FBA-70C9-467E-DC66EFDEF016}"/>
              </a:ext>
            </a:extLst>
          </p:cNvPr>
          <p:cNvSpPr txBox="1">
            <a:spLocks noChangeArrowheads="1"/>
          </p:cNvSpPr>
          <p:nvPr/>
        </p:nvSpPr>
        <p:spPr bwMode="auto">
          <a:xfrm>
            <a:off x="1963691" y="3223187"/>
            <a:ext cx="82646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a:solidFill>
                  <a:srgbClr val="2F4057"/>
                </a:solidFill>
                <a:latin typeface="Arial" panose="020B0604020202020204" pitchFamily="34" charset="0"/>
                <a:cs typeface="Arial" panose="020B0604020202020204" pitchFamily="34" charset="0"/>
              </a:rPr>
              <a:t>Title 2 and 3 Development Code</a:t>
            </a:r>
          </a:p>
          <a:p>
            <a:pPr algn="ctr" eaLnBrk="1" hangingPunct="1"/>
            <a:endParaRPr lang="en-US" altLang="en-US" sz="1600">
              <a:latin typeface="Raleway ExtraBold" pitchFamily="2" charset="0"/>
            </a:endParaRPr>
          </a:p>
        </p:txBody>
      </p:sp>
      <p:sp>
        <p:nvSpPr>
          <p:cNvPr id="5123" name="TextBox 6">
            <a:extLst>
              <a:ext uri="{FF2B5EF4-FFF2-40B4-BE49-F238E27FC236}">
                <a16:creationId xmlns:a16="http://schemas.microsoft.com/office/drawing/2014/main" id="{8CA82CAC-0D1E-6A04-A926-E88F9BD762A8}"/>
              </a:ext>
            </a:extLst>
          </p:cNvPr>
          <p:cNvSpPr txBox="1">
            <a:spLocks noChangeArrowheads="1"/>
          </p:cNvSpPr>
          <p:nvPr/>
        </p:nvSpPr>
        <p:spPr bwMode="auto">
          <a:xfrm>
            <a:off x="2376488" y="4078288"/>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a:latin typeface="Arial" panose="020B0604020202020204" pitchFamily="34" charset="0"/>
                <a:cs typeface="Arial" panose="020B0604020202020204" pitchFamily="34" charset="0"/>
              </a:rPr>
              <a:t>City of Tacoma | Planning and Development Services</a:t>
            </a:r>
          </a:p>
          <a:p>
            <a:pPr algn="ctr" eaLnBrk="1" hangingPunct="1"/>
            <a:endParaRPr lang="en-US" altLang="en-US" sz="1600">
              <a:latin typeface="Raleway ExtraBold" pitchFamily="2" charset="0"/>
            </a:endParaRPr>
          </a:p>
        </p:txBody>
      </p:sp>
      <p:sp>
        <p:nvSpPr>
          <p:cNvPr id="5124" name="TextBox 8">
            <a:extLst>
              <a:ext uri="{FF2B5EF4-FFF2-40B4-BE49-F238E27FC236}">
                <a16:creationId xmlns:a16="http://schemas.microsoft.com/office/drawing/2014/main" id="{192FBC3C-D01F-8976-8302-10A65D8093CE}"/>
              </a:ext>
            </a:extLst>
          </p:cNvPr>
          <p:cNvSpPr txBox="1">
            <a:spLocks noChangeArrowheads="1"/>
          </p:cNvSpPr>
          <p:nvPr/>
        </p:nvSpPr>
        <p:spPr bwMode="auto">
          <a:xfrm>
            <a:off x="2322513" y="4722813"/>
            <a:ext cx="7439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a:solidFill>
                  <a:srgbClr val="2F4057"/>
                </a:solidFill>
                <a:latin typeface="Arial" panose="020B0604020202020204" pitchFamily="34" charset="0"/>
                <a:cs typeface="Arial" panose="020B0604020202020204" pitchFamily="34" charset="0"/>
              </a:rPr>
              <a:t>Tacoma Permit Advisory Group</a:t>
            </a:r>
          </a:p>
          <a:p>
            <a:pPr algn="ctr" eaLnBrk="1" hangingPunct="1"/>
            <a:r>
              <a:rPr lang="en-US" altLang="en-US" sz="2400" b="1">
                <a:solidFill>
                  <a:srgbClr val="2F4057"/>
                </a:solidFill>
                <a:latin typeface="Arial" panose="020B0604020202020204" pitchFamily="34" charset="0"/>
                <a:cs typeface="Arial" panose="020B0604020202020204" pitchFamily="34" charset="0"/>
              </a:rPr>
              <a:t>April 19, 2023</a:t>
            </a:r>
          </a:p>
          <a:p>
            <a:pPr algn="ctr" eaLnBrk="1" hangingPunct="1"/>
            <a:r>
              <a:rPr lang="en-US" altLang="en-US" sz="2400" b="1">
                <a:solidFill>
                  <a:srgbClr val="2F4057"/>
                </a:solidFill>
                <a:latin typeface="Arial" panose="020B0604020202020204" pitchFamily="34" charset="0"/>
                <a:cs typeface="Arial" panose="020B0604020202020204" pitchFamily="34" charset="0"/>
              </a:rPr>
              <a:t>ITEM # 1</a:t>
            </a:r>
          </a:p>
          <a:p>
            <a:pPr algn="ctr" eaLnBrk="1" hangingPunct="1"/>
            <a:endParaRPr lang="en-US" altLang="en-US" sz="2400">
              <a:latin typeface="Raleway ExtraBold" pitchFamily="2" charset="0"/>
            </a:endParaRPr>
          </a:p>
        </p:txBody>
      </p:sp>
    </p:spTree>
    <p:extLst>
      <p:ext uri="{BB962C8B-B14F-4D97-AF65-F5344CB8AC3E}">
        <p14:creationId xmlns:p14="http://schemas.microsoft.com/office/powerpoint/2010/main" val="1722429231"/>
      </p:ext>
    </p:extLst>
  </p:cSld>
  <p:clrMapOvr>
    <a:masterClrMapping/>
  </p:clrMapOvr>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6CD4DE3599BB4D98A8A52468B3E441" ma:contentTypeVersion="11" ma:contentTypeDescription="Create a new document." ma:contentTypeScope="" ma:versionID="b9f592000fcb235931cd6b512c0c9b6a">
  <xsd:schema xmlns:xsd="http://www.w3.org/2001/XMLSchema" xmlns:xs="http://www.w3.org/2001/XMLSchema" xmlns:p="http://schemas.microsoft.com/office/2006/metadata/properties" xmlns:ns3="24138d58-feb7-4552-b450-9afd59979e91" xmlns:ns4="265760bb-7104-4a86-b57f-3b437acad9e3" targetNamespace="http://schemas.microsoft.com/office/2006/metadata/properties" ma:root="true" ma:fieldsID="72f223e8d37dc592cdb7f2268f2641a1" ns3:_="" ns4:_="">
    <xsd:import namespace="24138d58-feb7-4552-b450-9afd59979e91"/>
    <xsd:import namespace="265760bb-7104-4a86-b57f-3b437acad9e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_activity"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138d58-feb7-4552-b450-9afd59979e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65760bb-7104-4a86-b57f-3b437acad9e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activity xmlns="24138d58-feb7-4552-b450-9afd59979e91" xsi:nil="true"/>
  </documentManagement>
</p:properties>
</file>

<file path=customXml/itemProps1.xml><?xml version="1.0" encoding="utf-8"?>
<ds:datastoreItem xmlns:ds="http://schemas.openxmlformats.org/officeDocument/2006/customXml" ds:itemID="{D08169D5-8EA0-4991-8BD7-45FB1521B05D}">
  <ds:schemaRefs>
    <ds:schemaRef ds:uri="http://schemas.microsoft.com/office/2006/metadata/longProperties"/>
  </ds:schemaRefs>
</ds:datastoreItem>
</file>

<file path=customXml/itemProps2.xml><?xml version="1.0" encoding="utf-8"?>
<ds:datastoreItem xmlns:ds="http://schemas.openxmlformats.org/officeDocument/2006/customXml" ds:itemID="{3CD9AC0D-DEA6-4674-9F04-E2187B20E708}">
  <ds:schemaRefs>
    <ds:schemaRef ds:uri="http://schemas.microsoft.com/sharepoint/v3/contenttype/forms"/>
  </ds:schemaRefs>
</ds:datastoreItem>
</file>

<file path=customXml/itemProps3.xml><?xml version="1.0" encoding="utf-8"?>
<ds:datastoreItem xmlns:ds="http://schemas.openxmlformats.org/officeDocument/2006/customXml" ds:itemID="{4BFD05EB-F515-46BF-B46C-D59AE8D5C285}">
  <ds:schemaRefs>
    <ds:schemaRef ds:uri="24138d58-feb7-4552-b450-9afd59979e91"/>
    <ds:schemaRef ds:uri="265760bb-7104-4a86-b57f-3b437acad9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C1923CCF-2E56-4B7B-BA94-1CC3F5304931}">
  <ds:schemaRefs>
    <ds:schemaRef ds:uri="24138d58-feb7-4552-b450-9afd59979e91"/>
    <ds:schemaRef ds:uri="http://schemas.microsoft.com/office/2006/metadata/properties"/>
    <ds:schemaRef ds:uri="http://schemas.microsoft.com/office/infopath/2007/PartnerControls"/>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265760bb-7104-4a86-b57f-3b437acad9e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1116</Words>
  <Application>Microsoft Office PowerPoint</Application>
  <PresentationFormat>Widescreen</PresentationFormat>
  <Paragraphs>107</Paragraphs>
  <Slides>9</Slides>
  <Notes>9</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King</vt:lpstr>
      <vt:lpstr>Raleway ExtraBold</vt:lpstr>
      <vt:lpstr>Slide Master 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Council Presentation Template</dc:title>
  <dc:creator>RePack by Diakov</dc:creator>
  <cp:keywords>City Council presentation</cp:keywords>
  <cp:lastModifiedBy>Seaman, Chris</cp:lastModifiedBy>
  <cp:revision>1</cp:revision>
  <cp:lastPrinted>2017-11-28T19:10:29Z</cp:lastPrinted>
  <dcterms:created xsi:type="dcterms:W3CDTF">2016-12-07T06:54:28Z</dcterms:created>
  <dcterms:modified xsi:type="dcterms:W3CDTF">2023-04-19T20:58:03Z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display_urn:schemas-microsoft-com:office:office#Editor">
    <vt:lpwstr>Wingenbach, Sola</vt:lpwstr>
  </property>
  <property fmtid="{D5CDD505-2E9C-101B-9397-08002B2CF9AE}" pid="5" name="Order">
    <vt:lpwstr>16000.0000000000</vt:lpwstr>
  </property>
  <property fmtid="{D5CDD505-2E9C-101B-9397-08002B2CF9AE}" pid="6" name="display_urn:schemas-microsoft-com:office:office#Author">
    <vt:lpwstr>Wingenbach, Sola</vt:lpwstr>
  </property>
  <property fmtid="{D5CDD505-2E9C-101B-9397-08002B2CF9AE}" pid="7" name="CitywideIntranetDocumentType">
    <vt:lpwstr>6;#Template|c05c86b9-3deb-4d3d-8da3-599d445390c1</vt:lpwstr>
  </property>
  <property fmtid="{D5CDD505-2E9C-101B-9397-08002B2CF9AE}" pid="8" name="md9d2081d8e240c5b9097d4e8e0a5aeb">
    <vt:lpwstr>Template|c05c86b9-3deb-4d3d-8da3-599d445390c1</vt:lpwstr>
  </property>
  <property fmtid="{D5CDD505-2E9C-101B-9397-08002B2CF9AE}" pid="9" name="EDRMTopic">
    <vt:lpwstr>City Council meetings</vt:lpwstr>
  </property>
  <property fmtid="{D5CDD505-2E9C-101B-9397-08002B2CF9AE}" pid="10" name="DivisionSection">
    <vt:lpwstr>City Clerk's Office</vt:lpwstr>
  </property>
  <property fmtid="{D5CDD505-2E9C-101B-9397-08002B2CF9AE}" pid="11" name="TaxCatchAll">
    <vt:lpwstr>6;#Template|c05c86b9-3deb-4d3d-8da3-599d445390c1</vt:lpwstr>
  </property>
  <property fmtid="{D5CDD505-2E9C-101B-9397-08002B2CF9AE}" pid="12" name="ContentTypeId">
    <vt:lpwstr>0x0101004D6CD4DE3599BB4D98A8A52468B3E441</vt:lpwstr>
  </property>
</Properties>
</file>